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Lst>
  <p:sldIdLst>
    <p:sldId id="256" r:id="rId5"/>
    <p:sldId id="262" r:id="rId6"/>
    <p:sldId id="283" r:id="rId7"/>
    <p:sldId id="284" r:id="rId8"/>
    <p:sldId id="269" r:id="rId9"/>
    <p:sldId id="270" r:id="rId10"/>
    <p:sldId id="271" r:id="rId11"/>
    <p:sldId id="285" r:id="rId12"/>
    <p:sldId id="286" r:id="rId13"/>
    <p:sldId id="293" r:id="rId14"/>
    <p:sldId id="277" r:id="rId15"/>
    <p:sldId id="274" r:id="rId16"/>
    <p:sldId id="287" r:id="rId17"/>
    <p:sldId id="288" r:id="rId18"/>
    <p:sldId id="297" r:id="rId19"/>
    <p:sldId id="278" r:id="rId20"/>
    <p:sldId id="275" r:id="rId21"/>
    <p:sldId id="289" r:id="rId22"/>
    <p:sldId id="290" r:id="rId23"/>
    <p:sldId id="298" r:id="rId24"/>
    <p:sldId id="279" r:id="rId25"/>
    <p:sldId id="272" r:id="rId26"/>
    <p:sldId id="291" r:id="rId27"/>
    <p:sldId id="281" r:id="rId28"/>
    <p:sldId id="292" r:id="rId29"/>
    <p:sldId id="29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in Dalziel" initials="CD" lastIdx="1" clrIdx="0">
    <p:extLst>
      <p:ext uri="{19B8F6BF-5375-455C-9EA6-DF929625EA0E}">
        <p15:presenceInfo xmlns:p15="http://schemas.microsoft.com/office/powerpoint/2012/main" userId="S::carmin@nsdfoundation.org::2aa1d5c4-e09d-481e-aa36-176ff4ceac4b" providerId="AD"/>
      </p:ext>
    </p:extLst>
  </p:cmAuthor>
  <p:cmAuthor id="2" name="Danielle Dolbec" initials="DD" lastIdx="1" clrIdx="1">
    <p:extLst>
      <p:ext uri="{19B8F6BF-5375-455C-9EA6-DF929625EA0E}">
        <p15:presenceInfo xmlns:p15="http://schemas.microsoft.com/office/powerpoint/2012/main" userId="S::danielle@nsdfoundation.org::0aff8553-7040-4d04-95e7-57f94e106d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ACCA9-A482-4AC9-B45D-B255480558AD}" v="69" dt="2021-08-18T17:45:04.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72"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Dolbec" userId="S::danielle@nsdfoundation.org::0aff8553-7040-4d04-95e7-57f94e106dec" providerId="AD" clId="Web-{E23351AD-0E18-CA0F-45DC-90BF8F004567}"/>
    <pc:docChg chg="modSld">
      <pc:chgData name="Danielle Dolbec" userId="S::danielle@nsdfoundation.org::0aff8553-7040-4d04-95e7-57f94e106dec" providerId="AD" clId="Web-{E23351AD-0E18-CA0F-45DC-90BF8F004567}" dt="2021-07-10T16:09:23.157" v="26" actId="20577"/>
      <pc:docMkLst>
        <pc:docMk/>
      </pc:docMkLst>
      <pc:sldChg chg="modSp">
        <pc:chgData name="Danielle Dolbec" userId="S::danielle@nsdfoundation.org::0aff8553-7040-4d04-95e7-57f94e106dec" providerId="AD" clId="Web-{E23351AD-0E18-CA0F-45DC-90BF8F004567}" dt="2021-07-10T16:09:23.157" v="26" actId="20577"/>
        <pc:sldMkLst>
          <pc:docMk/>
          <pc:sldMk cId="990893041" sldId="283"/>
        </pc:sldMkLst>
        <pc:spChg chg="mod">
          <ac:chgData name="Danielle Dolbec" userId="S::danielle@nsdfoundation.org::0aff8553-7040-4d04-95e7-57f94e106dec" providerId="AD" clId="Web-{E23351AD-0E18-CA0F-45DC-90BF8F004567}" dt="2021-07-10T16:09:23.157" v="26" actId="20577"/>
          <ac:spMkLst>
            <pc:docMk/>
            <pc:sldMk cId="990893041" sldId="283"/>
            <ac:spMk id="25" creationId="{3489F02B-BF32-4B66-929E-2A896674A39B}"/>
          </ac:spMkLst>
        </pc:spChg>
      </pc:sldChg>
    </pc:docChg>
  </pc:docChgLst>
  <pc:docChgLst>
    <pc:chgData name="Danielle Dolbec" userId="0b2c4998f7250a66" providerId="LiveId" clId="{B6E70D64-2E5E-4260-87BA-3F552B5DC7DA}"/>
    <pc:docChg chg="undo custSel addSld delSld modSld sldOrd">
      <pc:chgData name="Danielle Dolbec" userId="0b2c4998f7250a66" providerId="LiveId" clId="{B6E70D64-2E5E-4260-87BA-3F552B5DC7DA}" dt="2021-07-02T23:18:55.232" v="6513" actId="20577"/>
      <pc:docMkLst>
        <pc:docMk/>
      </pc:docMkLst>
      <pc:sldChg chg="addSp delSp modSp mod setBg delDesignElem">
        <pc:chgData name="Danielle Dolbec" userId="0b2c4998f7250a66" providerId="LiveId" clId="{B6E70D64-2E5E-4260-87BA-3F552B5DC7DA}" dt="2021-07-02T23:00:26.977" v="5981"/>
        <pc:sldMkLst>
          <pc:docMk/>
          <pc:sldMk cId="839262415" sldId="256"/>
        </pc:sldMkLst>
        <pc:spChg chg="mod">
          <ac:chgData name="Danielle Dolbec" userId="0b2c4998f7250a66" providerId="LiveId" clId="{B6E70D64-2E5E-4260-87BA-3F552B5DC7DA}" dt="2021-07-02T22:56:00.738" v="5957" actId="26606"/>
          <ac:spMkLst>
            <pc:docMk/>
            <pc:sldMk cId="839262415" sldId="256"/>
            <ac:spMk id="2" creationId="{608BB7D3-193E-46C4-AFCE-AE619E0E08F6}"/>
          </ac:spMkLst>
        </pc:spChg>
        <pc:spChg chg="del mod">
          <ac:chgData name="Danielle Dolbec" userId="0b2c4998f7250a66" providerId="LiveId" clId="{B6E70D64-2E5E-4260-87BA-3F552B5DC7DA}" dt="2021-07-02T22:50:39.140" v="5663" actId="21"/>
          <ac:spMkLst>
            <pc:docMk/>
            <pc:sldMk cId="839262415" sldId="256"/>
            <ac:spMk id="3" creationId="{B398E275-E371-4AA4-92F2-F866AA5BB2EF}"/>
          </ac:spMkLst>
        </pc:spChg>
        <pc:spChg chg="add del">
          <ac:chgData name="Danielle Dolbec" userId="0b2c4998f7250a66" providerId="LiveId" clId="{B6E70D64-2E5E-4260-87BA-3F552B5DC7DA}" dt="2021-07-02T23:00:26.977" v="5981"/>
          <ac:spMkLst>
            <pc:docMk/>
            <pc:sldMk cId="839262415" sldId="256"/>
            <ac:spMk id="10" creationId="{3906A8D6-9FDA-4885-BF90-DDF89D077391}"/>
          </ac:spMkLst>
        </pc:spChg>
        <pc:spChg chg="add del">
          <ac:chgData name="Danielle Dolbec" userId="0b2c4998f7250a66" providerId="LiveId" clId="{B6E70D64-2E5E-4260-87BA-3F552B5DC7DA}" dt="2021-07-02T23:00:26.977" v="5981"/>
          <ac:spMkLst>
            <pc:docMk/>
            <pc:sldMk cId="839262415" sldId="256"/>
            <ac:spMk id="11" creationId="{6725D8DC-BE92-40DD-9549-F7AEF08AD8B4}"/>
          </ac:spMkLst>
        </pc:spChg>
        <pc:spChg chg="add del">
          <ac:chgData name="Danielle Dolbec" userId="0b2c4998f7250a66" providerId="LiveId" clId="{B6E70D64-2E5E-4260-87BA-3F552B5DC7DA}" dt="2021-07-02T22:50:19.678" v="5658" actId="26606"/>
          <ac:spMkLst>
            <pc:docMk/>
            <pc:sldMk cId="839262415" sldId="256"/>
            <ac:spMk id="12" creationId="{279E1FA4-890B-4B99-B1AD-AA4B78666B54}"/>
          </ac:spMkLst>
        </pc:spChg>
        <pc:spChg chg="add del">
          <ac:chgData name="Danielle Dolbec" userId="0b2c4998f7250a66" providerId="LiveId" clId="{B6E70D64-2E5E-4260-87BA-3F552B5DC7DA}" dt="2021-07-02T22:50:19.678" v="5658" actId="26606"/>
          <ac:spMkLst>
            <pc:docMk/>
            <pc:sldMk cId="839262415" sldId="256"/>
            <ac:spMk id="14" creationId="{BBEE58B7-C53C-4E7B-A78E-2C44E3E05C59}"/>
          </ac:spMkLst>
        </pc:spChg>
        <pc:spChg chg="add del">
          <ac:chgData name="Danielle Dolbec" userId="0b2c4998f7250a66" providerId="LiveId" clId="{B6E70D64-2E5E-4260-87BA-3F552B5DC7DA}" dt="2021-07-02T23:00:26.977" v="5981"/>
          <ac:spMkLst>
            <pc:docMk/>
            <pc:sldMk cId="839262415" sldId="256"/>
            <ac:spMk id="17" creationId="{0630B6FA-D606-42CD-837B-B22D5EA40579}"/>
          </ac:spMkLst>
        </pc:spChg>
        <pc:spChg chg="add del">
          <ac:chgData name="Danielle Dolbec" userId="0b2c4998f7250a66" providerId="LiveId" clId="{B6E70D64-2E5E-4260-87BA-3F552B5DC7DA}" dt="2021-07-02T22:50:19.678" v="5658" actId="26606"/>
          <ac:spMkLst>
            <pc:docMk/>
            <pc:sldMk cId="839262415" sldId="256"/>
            <ac:spMk id="20" creationId="{29BCA0E2-0826-4688-8066-477F24371DDD}"/>
          </ac:spMkLst>
        </pc:spChg>
        <pc:spChg chg="del">
          <ac:chgData name="Danielle Dolbec" userId="0b2c4998f7250a66" providerId="LiveId" clId="{B6E70D64-2E5E-4260-87BA-3F552B5DC7DA}" dt="2021-07-02T22:49:50.453" v="5651"/>
          <ac:spMkLst>
            <pc:docMk/>
            <pc:sldMk cId="839262415" sldId="256"/>
            <ac:spMk id="23" creationId="{4F6621CF-F493-40D5-98AE-24A9D3AD43C4}"/>
          </ac:spMkLst>
        </pc:spChg>
        <pc:spChg chg="del">
          <ac:chgData name="Danielle Dolbec" userId="0b2c4998f7250a66" providerId="LiveId" clId="{B6E70D64-2E5E-4260-87BA-3F552B5DC7DA}" dt="2021-07-02T22:49:50.453" v="5651"/>
          <ac:spMkLst>
            <pc:docMk/>
            <pc:sldMk cId="839262415" sldId="256"/>
            <ac:spMk id="24" creationId="{CADEE02A-D296-42EA-88F5-7803F69CEE29}"/>
          </ac:spMkLst>
        </pc:spChg>
        <pc:spChg chg="add del">
          <ac:chgData name="Danielle Dolbec" userId="0b2c4998f7250a66" providerId="LiveId" clId="{B6E70D64-2E5E-4260-87BA-3F552B5DC7DA}" dt="2021-07-02T22:50:25.013" v="5661" actId="26606"/>
          <ac:spMkLst>
            <pc:docMk/>
            <pc:sldMk cId="839262415" sldId="256"/>
            <ac:spMk id="28" creationId="{0EF77632-1A0C-4B9F-829B-226E68A78E9F}"/>
          </ac:spMkLst>
        </pc:spChg>
        <pc:spChg chg="add del">
          <ac:chgData name="Danielle Dolbec" userId="0b2c4998f7250a66" providerId="LiveId" clId="{B6E70D64-2E5E-4260-87BA-3F552B5DC7DA}" dt="2021-07-02T22:50:25.013" v="5661" actId="26606"/>
          <ac:spMkLst>
            <pc:docMk/>
            <pc:sldMk cId="839262415" sldId="256"/>
            <ac:spMk id="29" creationId="{F3DCFC27-6BCE-42B6-8372-070EA07685D7}"/>
          </ac:spMkLst>
        </pc:spChg>
        <pc:grpChg chg="add del">
          <ac:chgData name="Danielle Dolbec" userId="0b2c4998f7250a66" providerId="LiveId" clId="{B6E70D64-2E5E-4260-87BA-3F552B5DC7DA}" dt="2021-07-02T22:50:19.678" v="5658" actId="26606"/>
          <ac:grpSpMkLst>
            <pc:docMk/>
            <pc:sldMk cId="839262415" sldId="256"/>
            <ac:grpSpMk id="16" creationId="{B4BA1F0E-270C-4AB7-809E-DBD5AB89665E}"/>
          </ac:grpSpMkLst>
        </pc:grpChg>
        <pc:grpChg chg="add del">
          <ac:chgData name="Danielle Dolbec" userId="0b2c4998f7250a66" providerId="LiveId" clId="{B6E70D64-2E5E-4260-87BA-3F552B5DC7DA}" dt="2021-07-02T23:00:26.977" v="5981"/>
          <ac:grpSpMkLst>
            <pc:docMk/>
            <pc:sldMk cId="839262415" sldId="256"/>
            <ac:grpSpMk id="18" creationId="{31A337E9-3E65-4D92-9914-38E9BE5C0F57}"/>
          </ac:grpSpMkLst>
        </pc:grpChg>
        <pc:picChg chg="del mod">
          <ac:chgData name="Danielle Dolbec" userId="0b2c4998f7250a66" providerId="LiveId" clId="{B6E70D64-2E5E-4260-87BA-3F552B5DC7DA}" dt="2021-07-02T22:51:32.891" v="5728" actId="478"/>
          <ac:picMkLst>
            <pc:docMk/>
            <pc:sldMk cId="839262415" sldId="256"/>
            <ac:picMk id="4" creationId="{651201C9-0D03-42F6-A7E6-2E30CD2C2C09}"/>
          </ac:picMkLst>
        </pc:picChg>
        <pc:picChg chg="add mod">
          <ac:chgData name="Danielle Dolbec" userId="0b2c4998f7250a66" providerId="LiveId" clId="{B6E70D64-2E5E-4260-87BA-3F552B5DC7DA}" dt="2021-07-02T22:56:11.109" v="5958" actId="1076"/>
          <ac:picMkLst>
            <pc:docMk/>
            <pc:sldMk cId="839262415" sldId="256"/>
            <ac:picMk id="5" creationId="{2847D6C6-B98C-4049-9CB7-6E0DCD1B2A42}"/>
          </ac:picMkLst>
        </pc:picChg>
        <pc:picChg chg="add mod">
          <ac:chgData name="Danielle Dolbec" userId="0b2c4998f7250a66" providerId="LiveId" clId="{B6E70D64-2E5E-4260-87BA-3F552B5DC7DA}" dt="2021-07-02T22:56:00.738" v="5957" actId="26606"/>
          <ac:picMkLst>
            <pc:docMk/>
            <pc:sldMk cId="839262415" sldId="256"/>
            <ac:picMk id="6" creationId="{E6A4949D-6F3B-46A2-93DF-C1DB7D1D16C0}"/>
          </ac:picMkLst>
        </pc:picChg>
        <pc:picChg chg="add mod ord">
          <ac:chgData name="Danielle Dolbec" userId="0b2c4998f7250a66" providerId="LiveId" clId="{B6E70D64-2E5E-4260-87BA-3F552B5DC7DA}" dt="2021-07-02T22:56:28.048" v="5963" actId="14100"/>
          <ac:picMkLst>
            <pc:docMk/>
            <pc:sldMk cId="839262415" sldId="256"/>
            <ac:picMk id="7" creationId="{17F51EC2-7DA6-49BA-97CF-4599FF927659}"/>
          </ac:picMkLst>
        </pc:picChg>
        <pc:picChg chg="add del">
          <ac:chgData name="Danielle Dolbec" userId="0b2c4998f7250a66" providerId="LiveId" clId="{B6E70D64-2E5E-4260-87BA-3F552B5DC7DA}" dt="2021-07-02T22:50:19.678" v="5658" actId="26606"/>
          <ac:picMkLst>
            <pc:docMk/>
            <pc:sldMk cId="839262415" sldId="256"/>
            <ac:picMk id="9" creationId="{6B708961-E777-4956-A983-78A4F532F460}"/>
          </ac:picMkLst>
        </pc:picChg>
        <pc:picChg chg="add del">
          <ac:chgData name="Danielle Dolbec" userId="0b2c4998f7250a66" providerId="LiveId" clId="{B6E70D64-2E5E-4260-87BA-3F552B5DC7DA}" dt="2021-07-02T23:00:26.977" v="5981"/>
          <ac:picMkLst>
            <pc:docMk/>
            <pc:sldMk cId="839262415" sldId="256"/>
            <ac:picMk id="21" creationId="{C29541A5-6D49-4B9E-882B-1FB81189A0F3}"/>
          </ac:picMkLst>
        </pc:picChg>
        <pc:picChg chg="add del">
          <ac:chgData name="Danielle Dolbec" userId="0b2c4998f7250a66" providerId="LiveId" clId="{B6E70D64-2E5E-4260-87BA-3F552B5DC7DA}" dt="2021-07-02T22:50:25.013" v="5661" actId="26606"/>
          <ac:picMkLst>
            <pc:docMk/>
            <pc:sldMk cId="839262415" sldId="256"/>
            <ac:picMk id="31" creationId="{F82046CE-87C5-4670-A404-6AB453F5A928}"/>
          </ac:picMkLst>
        </pc:picChg>
        <pc:cxnChg chg="add del">
          <ac:chgData name="Danielle Dolbec" userId="0b2c4998f7250a66" providerId="LiveId" clId="{B6E70D64-2E5E-4260-87BA-3F552B5DC7DA}" dt="2021-07-02T23:00:26.977" v="5981"/>
          <ac:cxnSpMkLst>
            <pc:docMk/>
            <pc:sldMk cId="839262415" sldId="256"/>
            <ac:cxnSpMk id="13" creationId="{975635D4-59F6-4E0C-A2E3-59DAA6734D53}"/>
          </ac:cxnSpMkLst>
        </pc:cxnChg>
        <pc:cxnChg chg="add del">
          <ac:chgData name="Danielle Dolbec" userId="0b2c4998f7250a66" providerId="LiveId" clId="{B6E70D64-2E5E-4260-87BA-3F552B5DC7DA}" dt="2021-07-02T22:50:19.678" v="5658" actId="26606"/>
          <ac:cxnSpMkLst>
            <pc:docMk/>
            <pc:sldMk cId="839262415" sldId="256"/>
            <ac:cxnSpMk id="22" creationId="{4C3F4B1E-3EAB-415B-825A-464AAF1D7510}"/>
          </ac:cxnSpMkLst>
        </pc:cxnChg>
        <pc:cxnChg chg="add del">
          <ac:chgData name="Danielle Dolbec" userId="0b2c4998f7250a66" providerId="LiveId" clId="{B6E70D64-2E5E-4260-87BA-3F552B5DC7DA}" dt="2021-07-02T23:00:26.977" v="5981"/>
          <ac:cxnSpMkLst>
            <pc:docMk/>
            <pc:sldMk cId="839262415" sldId="256"/>
            <ac:cxnSpMk id="25" creationId="{252C905E-B2E4-4713-AEF7-165F6D8A2AE5}"/>
          </ac:cxnSpMkLst>
        </pc:cxnChg>
        <pc:cxnChg chg="add del">
          <ac:chgData name="Danielle Dolbec" userId="0b2c4998f7250a66" providerId="LiveId" clId="{B6E70D64-2E5E-4260-87BA-3F552B5DC7DA}" dt="2021-07-02T22:50:19.678" v="5658" actId="26606"/>
          <ac:cxnSpMkLst>
            <pc:docMk/>
            <pc:sldMk cId="839262415" sldId="256"/>
            <ac:cxnSpMk id="26" creationId="{59D3B50E-372C-47D8-BC90-104318AD8B8F}"/>
          </ac:cxnSpMkLst>
        </pc:cxnChg>
        <pc:cxnChg chg="add del">
          <ac:chgData name="Danielle Dolbec" userId="0b2c4998f7250a66" providerId="LiveId" clId="{B6E70D64-2E5E-4260-87BA-3F552B5DC7DA}" dt="2021-07-02T22:50:25.013" v="5661" actId="26606"/>
          <ac:cxnSpMkLst>
            <pc:docMk/>
            <pc:sldMk cId="839262415" sldId="256"/>
            <ac:cxnSpMk id="30" creationId="{96A4B1E0-284C-4A01-8141-A24D2B8EE093}"/>
          </ac:cxnSpMkLst>
        </pc:cxnChg>
        <pc:cxnChg chg="add del">
          <ac:chgData name="Danielle Dolbec" userId="0b2c4998f7250a66" providerId="LiveId" clId="{B6E70D64-2E5E-4260-87BA-3F552B5DC7DA}" dt="2021-07-02T22:50:25.013" v="5661" actId="26606"/>
          <ac:cxnSpMkLst>
            <pc:docMk/>
            <pc:sldMk cId="839262415" sldId="256"/>
            <ac:cxnSpMk id="32" creationId="{A224BAD7-5931-4CA6-BB58-0CBCFCFA65A5}"/>
          </ac:cxnSpMkLst>
        </pc:cxnChg>
      </pc:sldChg>
      <pc:sldChg chg="del">
        <pc:chgData name="Danielle Dolbec" userId="0b2c4998f7250a66" providerId="LiveId" clId="{B6E70D64-2E5E-4260-87BA-3F552B5DC7DA}" dt="2021-07-02T22:22:06.081" v="4364" actId="2696"/>
        <pc:sldMkLst>
          <pc:docMk/>
          <pc:sldMk cId="497566434" sldId="257"/>
        </pc:sldMkLst>
      </pc:sldChg>
      <pc:sldChg chg="del">
        <pc:chgData name="Danielle Dolbec" userId="0b2c4998f7250a66" providerId="LiveId" clId="{B6E70D64-2E5E-4260-87BA-3F552B5DC7DA}" dt="2021-07-02T22:22:03.400" v="4363" actId="2696"/>
        <pc:sldMkLst>
          <pc:docMk/>
          <pc:sldMk cId="12211373" sldId="258"/>
        </pc:sldMkLst>
      </pc:sldChg>
      <pc:sldChg chg="del">
        <pc:chgData name="Danielle Dolbec" userId="0b2c4998f7250a66" providerId="LiveId" clId="{B6E70D64-2E5E-4260-87BA-3F552B5DC7DA}" dt="2021-07-02T22:22:09.037" v="4365" actId="2696"/>
        <pc:sldMkLst>
          <pc:docMk/>
          <pc:sldMk cId="541672998" sldId="259"/>
        </pc:sldMkLst>
      </pc:sldChg>
      <pc:sldChg chg="del">
        <pc:chgData name="Danielle Dolbec" userId="0b2c4998f7250a66" providerId="LiveId" clId="{B6E70D64-2E5E-4260-87BA-3F552B5DC7DA}" dt="2021-07-02T22:40:01.214" v="5082" actId="2696"/>
        <pc:sldMkLst>
          <pc:docMk/>
          <pc:sldMk cId="2925274963" sldId="260"/>
        </pc:sldMkLst>
      </pc:sldChg>
      <pc:sldChg chg="del">
        <pc:chgData name="Danielle Dolbec" userId="0b2c4998f7250a66" providerId="LiveId" clId="{B6E70D64-2E5E-4260-87BA-3F552B5DC7DA}" dt="2021-07-02T22:40:13.750" v="5083" actId="2696"/>
        <pc:sldMkLst>
          <pc:docMk/>
          <pc:sldMk cId="513338860" sldId="261"/>
        </pc:sldMkLst>
      </pc:sldChg>
      <pc:sldChg chg="addSp delSp modSp mod ord setBg setClrOvrMap delDesignElem">
        <pc:chgData name="Danielle Dolbec" userId="0b2c4998f7250a66" providerId="LiveId" clId="{B6E70D64-2E5E-4260-87BA-3F552B5DC7DA}" dt="2021-07-02T23:09:58.439" v="6161" actId="20577"/>
        <pc:sldMkLst>
          <pc:docMk/>
          <pc:sldMk cId="2253391574" sldId="262"/>
        </pc:sldMkLst>
        <pc:spChg chg="mod">
          <ac:chgData name="Danielle Dolbec" userId="0b2c4998f7250a66" providerId="LiveId" clId="{B6E70D64-2E5E-4260-87BA-3F552B5DC7DA}" dt="2021-07-02T23:00:56.618" v="5984" actId="26606"/>
          <ac:spMkLst>
            <pc:docMk/>
            <pc:sldMk cId="2253391574" sldId="262"/>
            <ac:spMk id="2" creationId="{D2353C10-DEBE-44EC-B423-20168D20543D}"/>
          </ac:spMkLst>
        </pc:spChg>
        <pc:spChg chg="del">
          <ac:chgData name="Danielle Dolbec" userId="0b2c4998f7250a66" providerId="LiveId" clId="{B6E70D64-2E5E-4260-87BA-3F552B5DC7DA}" dt="2021-07-02T22:49:50.453" v="5651"/>
          <ac:spMkLst>
            <pc:docMk/>
            <pc:sldMk cId="2253391574" sldId="262"/>
            <ac:spMk id="22" creationId="{54F891EB-ED45-44C3-95D6-FFB2EC07FA10}"/>
          </ac:spMkLst>
        </pc:spChg>
        <pc:spChg chg="del">
          <ac:chgData name="Danielle Dolbec" userId="0b2c4998f7250a66" providerId="LiveId" clId="{B6E70D64-2E5E-4260-87BA-3F552B5DC7DA}" dt="2021-07-02T22:49:50.453" v="5651"/>
          <ac:spMkLst>
            <pc:docMk/>
            <pc:sldMk cId="2253391574" sldId="262"/>
            <ac:spMk id="23" creationId="{2EA385B8-7C85-4CE0-AE3A-00EB627B3443}"/>
          </ac:spMkLst>
        </pc:spChg>
        <pc:spChg chg="mod">
          <ac:chgData name="Danielle Dolbec" userId="0b2c4998f7250a66" providerId="LiveId" clId="{B6E70D64-2E5E-4260-87BA-3F552B5DC7DA}" dt="2021-07-02T23:09:58.439" v="6161" actId="20577"/>
          <ac:spMkLst>
            <pc:docMk/>
            <pc:sldMk cId="2253391574" sldId="262"/>
            <ac:spMk id="25" creationId="{3489F02B-BF32-4B66-929E-2A896674A39B}"/>
          </ac:spMkLst>
        </pc:spChg>
        <pc:spChg chg="add del">
          <ac:chgData name="Danielle Dolbec" userId="0b2c4998f7250a66" providerId="LiveId" clId="{B6E70D64-2E5E-4260-87BA-3F552B5DC7DA}" dt="2021-07-02T23:00:56.576" v="5983" actId="26606"/>
          <ac:spMkLst>
            <pc:docMk/>
            <pc:sldMk cId="2253391574" sldId="262"/>
            <ac:spMk id="30" creationId="{29C51009-A09A-4689-8E6C-F8FC99E6A840}"/>
          </ac:spMkLst>
        </pc:spChg>
        <pc:spChg chg="add">
          <ac:chgData name="Danielle Dolbec" userId="0b2c4998f7250a66" providerId="LiveId" clId="{B6E70D64-2E5E-4260-87BA-3F552B5DC7DA}" dt="2021-07-02T23:00:56.618" v="5984" actId="26606"/>
          <ac:spMkLst>
            <pc:docMk/>
            <pc:sldMk cId="2253391574" sldId="262"/>
            <ac:spMk id="35" creationId="{54F891EB-ED45-44C3-95D6-FFB2EC07FA10}"/>
          </ac:spMkLst>
        </pc:spChg>
        <pc:spChg chg="add">
          <ac:chgData name="Danielle Dolbec" userId="0b2c4998f7250a66" providerId="LiveId" clId="{B6E70D64-2E5E-4260-87BA-3F552B5DC7DA}" dt="2021-07-02T23:00:56.618" v="5984" actId="26606"/>
          <ac:spMkLst>
            <pc:docMk/>
            <pc:sldMk cId="2253391574" sldId="262"/>
            <ac:spMk id="37" creationId="{2EA385B8-7C85-4CE0-AE3A-00EB627B3443}"/>
          </ac:spMkLst>
        </pc:spChg>
        <pc:picChg chg="del">
          <ac:chgData name="Danielle Dolbec" userId="0b2c4998f7250a66" providerId="LiveId" clId="{B6E70D64-2E5E-4260-87BA-3F552B5DC7DA}" dt="2021-07-02T22:49:50.453" v="5651"/>
          <ac:picMkLst>
            <pc:docMk/>
            <pc:sldMk cId="2253391574" sldId="262"/>
            <ac:picMk id="26" creationId="{DCC0100C-A457-45B1-8A8B-8740F43EC158}"/>
          </ac:picMkLst>
        </pc:picChg>
        <pc:picChg chg="add">
          <ac:chgData name="Danielle Dolbec" userId="0b2c4998f7250a66" providerId="LiveId" clId="{B6E70D64-2E5E-4260-87BA-3F552B5DC7DA}" dt="2021-07-02T23:00:56.618" v="5984" actId="26606"/>
          <ac:picMkLst>
            <pc:docMk/>
            <pc:sldMk cId="2253391574" sldId="262"/>
            <ac:picMk id="36" creationId="{DCC0100C-A457-45B1-8A8B-8740F43EC158}"/>
          </ac:picMkLst>
        </pc:picChg>
        <pc:cxnChg chg="del">
          <ac:chgData name="Danielle Dolbec" userId="0b2c4998f7250a66" providerId="LiveId" clId="{B6E70D64-2E5E-4260-87BA-3F552B5DC7DA}" dt="2021-07-02T22:49:50.453" v="5651"/>
          <ac:cxnSpMkLst>
            <pc:docMk/>
            <pc:sldMk cId="2253391574" sldId="262"/>
            <ac:cxnSpMk id="24" creationId="{19AF263B-E208-40DF-A182-5193478DCFA4}"/>
          </ac:cxnSpMkLst>
        </pc:cxnChg>
        <pc:cxnChg chg="add del">
          <ac:chgData name="Danielle Dolbec" userId="0b2c4998f7250a66" providerId="LiveId" clId="{B6E70D64-2E5E-4260-87BA-3F552B5DC7DA}" dt="2021-07-02T23:00:56.576" v="5983" actId="26606"/>
          <ac:cxnSpMkLst>
            <pc:docMk/>
            <pc:sldMk cId="2253391574" sldId="262"/>
            <ac:cxnSpMk id="32" creationId="{9EC65442-F244-409C-BF44-C5D6472E810A}"/>
          </ac:cxnSpMkLst>
        </pc:cxnChg>
        <pc:cxnChg chg="add">
          <ac:chgData name="Danielle Dolbec" userId="0b2c4998f7250a66" providerId="LiveId" clId="{B6E70D64-2E5E-4260-87BA-3F552B5DC7DA}" dt="2021-07-02T23:00:56.618" v="5984" actId="26606"/>
          <ac:cxnSpMkLst>
            <pc:docMk/>
            <pc:sldMk cId="2253391574" sldId="262"/>
            <ac:cxnSpMk id="34" creationId="{19AF263B-E208-40DF-A182-5193478DCFA4}"/>
          </ac:cxnSpMkLst>
        </pc:cxnChg>
      </pc:sldChg>
      <pc:sldChg chg="del">
        <pc:chgData name="Danielle Dolbec" userId="0b2c4998f7250a66" providerId="LiveId" clId="{B6E70D64-2E5E-4260-87BA-3F552B5DC7DA}" dt="2021-07-02T22:40:16.960" v="5084" actId="2696"/>
        <pc:sldMkLst>
          <pc:docMk/>
          <pc:sldMk cId="2026982390" sldId="263"/>
        </pc:sldMkLst>
      </pc:sldChg>
      <pc:sldChg chg="del">
        <pc:chgData name="Danielle Dolbec" userId="0b2c4998f7250a66" providerId="LiveId" clId="{B6E70D64-2E5E-4260-87BA-3F552B5DC7DA}" dt="2021-07-02T22:40:36.667" v="5085" actId="2696"/>
        <pc:sldMkLst>
          <pc:docMk/>
          <pc:sldMk cId="3477278510" sldId="264"/>
        </pc:sldMkLst>
      </pc:sldChg>
      <pc:sldChg chg="del">
        <pc:chgData name="Danielle Dolbec" userId="0b2c4998f7250a66" providerId="LiveId" clId="{B6E70D64-2E5E-4260-87BA-3F552B5DC7DA}" dt="2021-07-02T21:52:46.146" v="1925" actId="2696"/>
        <pc:sldMkLst>
          <pc:docMk/>
          <pc:sldMk cId="1907677412" sldId="265"/>
        </pc:sldMkLst>
      </pc:sldChg>
      <pc:sldChg chg="del">
        <pc:chgData name="Danielle Dolbec" userId="0b2c4998f7250a66" providerId="LiveId" clId="{B6E70D64-2E5E-4260-87BA-3F552B5DC7DA}" dt="2021-07-02T21:52:51.667" v="1926" actId="2696"/>
        <pc:sldMkLst>
          <pc:docMk/>
          <pc:sldMk cId="544871175" sldId="266"/>
        </pc:sldMkLst>
      </pc:sldChg>
      <pc:sldChg chg="modSp del mod">
        <pc:chgData name="Danielle Dolbec" userId="0b2c4998f7250a66" providerId="LiveId" clId="{B6E70D64-2E5E-4260-87BA-3F552B5DC7DA}" dt="2021-07-02T22:43:07.585" v="5137" actId="2696"/>
        <pc:sldMkLst>
          <pc:docMk/>
          <pc:sldMk cId="663969176" sldId="267"/>
        </pc:sldMkLst>
        <pc:graphicFrameChg chg="mod">
          <ac:chgData name="Danielle Dolbec" userId="0b2c4998f7250a66" providerId="LiveId" clId="{B6E70D64-2E5E-4260-87BA-3F552B5DC7DA}" dt="2021-07-02T22:42:54.968" v="5136" actId="14100"/>
          <ac:graphicFrameMkLst>
            <pc:docMk/>
            <pc:sldMk cId="663969176" sldId="267"/>
            <ac:graphicFrameMk id="5" creationId="{1099DBC7-C836-426C-80E3-7DF635E679C8}"/>
          </ac:graphicFrameMkLst>
        </pc:graphicFrameChg>
      </pc:sldChg>
      <pc:sldChg chg="del">
        <pc:chgData name="Danielle Dolbec" userId="0b2c4998f7250a66" providerId="LiveId" clId="{B6E70D64-2E5E-4260-87BA-3F552B5DC7DA}" dt="2021-07-02T22:40:41.570" v="5086" actId="2696"/>
        <pc:sldMkLst>
          <pc:docMk/>
          <pc:sldMk cId="3946721628" sldId="268"/>
        </pc:sldMkLst>
      </pc:sldChg>
      <pc:sldChg chg="addSp delSp modSp add mod delDesignElem">
        <pc:chgData name="Danielle Dolbec" userId="0b2c4998f7250a66" providerId="LiveId" clId="{B6E70D64-2E5E-4260-87BA-3F552B5DC7DA}" dt="2021-07-02T23:11:16.931" v="6212" actId="20577"/>
        <pc:sldMkLst>
          <pc:docMk/>
          <pc:sldMk cId="935338387" sldId="269"/>
        </pc:sldMkLst>
        <pc:spChg chg="mod">
          <ac:chgData name="Danielle Dolbec" userId="0b2c4998f7250a66" providerId="LiveId" clId="{B6E70D64-2E5E-4260-87BA-3F552B5DC7DA}" dt="2021-07-02T21:38:53.002" v="1125" actId="20577"/>
          <ac:spMkLst>
            <pc:docMk/>
            <pc:sldMk cId="935338387" sldId="269"/>
            <ac:spMk id="2" creationId="{D2353C10-DEBE-44EC-B423-20168D20543D}"/>
          </ac:spMkLst>
        </pc:spChg>
        <pc:spChg chg="del">
          <ac:chgData name="Danielle Dolbec" userId="0b2c4998f7250a66" providerId="LiveId" clId="{B6E70D64-2E5E-4260-87BA-3F552B5DC7DA}" dt="2021-07-02T22:49:50.453" v="5651"/>
          <ac:spMkLst>
            <pc:docMk/>
            <pc:sldMk cId="935338387" sldId="269"/>
            <ac:spMk id="22" creationId="{54F891EB-ED45-44C3-95D6-FFB2EC07FA10}"/>
          </ac:spMkLst>
        </pc:spChg>
        <pc:spChg chg="del">
          <ac:chgData name="Danielle Dolbec" userId="0b2c4998f7250a66" providerId="LiveId" clId="{B6E70D64-2E5E-4260-87BA-3F552B5DC7DA}" dt="2021-07-02T22:49:50.453" v="5651"/>
          <ac:spMkLst>
            <pc:docMk/>
            <pc:sldMk cId="935338387" sldId="269"/>
            <ac:spMk id="23" creationId="{2EA385B8-7C85-4CE0-AE3A-00EB627B3443}"/>
          </ac:spMkLst>
        </pc:spChg>
        <pc:spChg chg="mod">
          <ac:chgData name="Danielle Dolbec" userId="0b2c4998f7250a66" providerId="LiveId" clId="{B6E70D64-2E5E-4260-87BA-3F552B5DC7DA}" dt="2021-07-02T23:11:16.931" v="6212" actId="20577"/>
          <ac:spMkLst>
            <pc:docMk/>
            <pc:sldMk cId="935338387" sldId="269"/>
            <ac:spMk id="25" creationId="{3489F02B-BF32-4B66-929E-2A896674A39B}"/>
          </ac:spMkLst>
        </pc:spChg>
        <pc:spChg chg="add">
          <ac:chgData name="Danielle Dolbec" userId="0b2c4998f7250a66" providerId="LiveId" clId="{B6E70D64-2E5E-4260-87BA-3F552B5DC7DA}" dt="2021-07-02T23:01:02.174" v="5985" actId="26606"/>
          <ac:spMkLst>
            <pc:docMk/>
            <pc:sldMk cId="935338387" sldId="269"/>
            <ac:spMk id="30" creationId="{54F891EB-ED45-44C3-95D6-FFB2EC07FA10}"/>
          </ac:spMkLst>
        </pc:spChg>
        <pc:spChg chg="add">
          <ac:chgData name="Danielle Dolbec" userId="0b2c4998f7250a66" providerId="LiveId" clId="{B6E70D64-2E5E-4260-87BA-3F552B5DC7DA}" dt="2021-07-02T23:01:02.174" v="5985" actId="26606"/>
          <ac:spMkLst>
            <pc:docMk/>
            <pc:sldMk cId="935338387" sldId="269"/>
            <ac:spMk id="32" creationId="{2EA385B8-7C85-4CE0-AE3A-00EB627B3443}"/>
          </ac:spMkLst>
        </pc:spChg>
        <pc:picChg chg="del">
          <ac:chgData name="Danielle Dolbec" userId="0b2c4998f7250a66" providerId="LiveId" clId="{B6E70D64-2E5E-4260-87BA-3F552B5DC7DA}" dt="2021-07-02T22:49:50.453" v="5651"/>
          <ac:picMkLst>
            <pc:docMk/>
            <pc:sldMk cId="935338387" sldId="269"/>
            <ac:picMk id="26" creationId="{DCC0100C-A457-45B1-8A8B-8740F43EC158}"/>
          </ac:picMkLst>
        </pc:picChg>
        <pc:picChg chg="add">
          <ac:chgData name="Danielle Dolbec" userId="0b2c4998f7250a66" providerId="LiveId" clId="{B6E70D64-2E5E-4260-87BA-3F552B5DC7DA}" dt="2021-07-02T23:01:02.174" v="5985" actId="26606"/>
          <ac:picMkLst>
            <pc:docMk/>
            <pc:sldMk cId="935338387" sldId="269"/>
            <ac:picMk id="36" creationId="{DCC0100C-A457-45B1-8A8B-8740F43EC158}"/>
          </ac:picMkLst>
        </pc:picChg>
        <pc:cxnChg chg="del">
          <ac:chgData name="Danielle Dolbec" userId="0b2c4998f7250a66" providerId="LiveId" clId="{B6E70D64-2E5E-4260-87BA-3F552B5DC7DA}" dt="2021-07-02T22:49:50.453" v="5651"/>
          <ac:cxnSpMkLst>
            <pc:docMk/>
            <pc:sldMk cId="935338387" sldId="269"/>
            <ac:cxnSpMk id="24" creationId="{19AF263B-E208-40DF-A182-5193478DCFA4}"/>
          </ac:cxnSpMkLst>
        </pc:cxnChg>
        <pc:cxnChg chg="add">
          <ac:chgData name="Danielle Dolbec" userId="0b2c4998f7250a66" providerId="LiveId" clId="{B6E70D64-2E5E-4260-87BA-3F552B5DC7DA}" dt="2021-07-02T23:01:02.174" v="5985" actId="26606"/>
          <ac:cxnSpMkLst>
            <pc:docMk/>
            <pc:sldMk cId="935338387" sldId="269"/>
            <ac:cxnSpMk id="34" creationId="{19AF263B-E208-40DF-A182-5193478DCFA4}"/>
          </ac:cxnSpMkLst>
        </pc:cxnChg>
      </pc:sldChg>
      <pc:sldChg chg="addSp delSp modSp add mod delDesignElem">
        <pc:chgData name="Danielle Dolbec" userId="0b2c4998f7250a66" providerId="LiveId" clId="{B6E70D64-2E5E-4260-87BA-3F552B5DC7DA}" dt="2021-07-02T23:11:41.198" v="6237" actId="6549"/>
        <pc:sldMkLst>
          <pc:docMk/>
          <pc:sldMk cId="2086678306" sldId="270"/>
        </pc:sldMkLst>
        <pc:spChg chg="del">
          <ac:chgData name="Danielle Dolbec" userId="0b2c4998f7250a66" providerId="LiveId" clId="{B6E70D64-2E5E-4260-87BA-3F552B5DC7DA}" dt="2021-07-02T22:49:50.453" v="5651"/>
          <ac:spMkLst>
            <pc:docMk/>
            <pc:sldMk cId="2086678306" sldId="270"/>
            <ac:spMk id="22" creationId="{54F891EB-ED45-44C3-95D6-FFB2EC07FA10}"/>
          </ac:spMkLst>
        </pc:spChg>
        <pc:spChg chg="del">
          <ac:chgData name="Danielle Dolbec" userId="0b2c4998f7250a66" providerId="LiveId" clId="{B6E70D64-2E5E-4260-87BA-3F552B5DC7DA}" dt="2021-07-02T22:49:50.453" v="5651"/>
          <ac:spMkLst>
            <pc:docMk/>
            <pc:sldMk cId="2086678306" sldId="270"/>
            <ac:spMk id="23" creationId="{2EA385B8-7C85-4CE0-AE3A-00EB627B3443}"/>
          </ac:spMkLst>
        </pc:spChg>
        <pc:spChg chg="mod">
          <ac:chgData name="Danielle Dolbec" userId="0b2c4998f7250a66" providerId="LiveId" clId="{B6E70D64-2E5E-4260-87BA-3F552B5DC7DA}" dt="2021-07-02T23:11:41.198" v="6237" actId="6549"/>
          <ac:spMkLst>
            <pc:docMk/>
            <pc:sldMk cId="2086678306" sldId="270"/>
            <ac:spMk id="25" creationId="{3489F02B-BF32-4B66-929E-2A896674A39B}"/>
          </ac:spMkLst>
        </pc:spChg>
        <pc:spChg chg="add">
          <ac:chgData name="Danielle Dolbec" userId="0b2c4998f7250a66" providerId="LiveId" clId="{B6E70D64-2E5E-4260-87BA-3F552B5DC7DA}" dt="2021-07-02T23:01:05.818" v="5986" actId="26606"/>
          <ac:spMkLst>
            <pc:docMk/>
            <pc:sldMk cId="2086678306" sldId="270"/>
            <ac:spMk id="30" creationId="{54F891EB-ED45-44C3-95D6-FFB2EC07FA10}"/>
          </ac:spMkLst>
        </pc:spChg>
        <pc:spChg chg="add">
          <ac:chgData name="Danielle Dolbec" userId="0b2c4998f7250a66" providerId="LiveId" clId="{B6E70D64-2E5E-4260-87BA-3F552B5DC7DA}" dt="2021-07-02T23:01:05.818" v="5986" actId="26606"/>
          <ac:spMkLst>
            <pc:docMk/>
            <pc:sldMk cId="2086678306" sldId="270"/>
            <ac:spMk id="32" creationId="{2EA385B8-7C85-4CE0-AE3A-00EB627B3443}"/>
          </ac:spMkLst>
        </pc:spChg>
        <pc:picChg chg="del">
          <ac:chgData name="Danielle Dolbec" userId="0b2c4998f7250a66" providerId="LiveId" clId="{B6E70D64-2E5E-4260-87BA-3F552B5DC7DA}" dt="2021-07-02T22:49:50.453" v="5651"/>
          <ac:picMkLst>
            <pc:docMk/>
            <pc:sldMk cId="2086678306" sldId="270"/>
            <ac:picMk id="26" creationId="{DCC0100C-A457-45B1-8A8B-8740F43EC158}"/>
          </ac:picMkLst>
        </pc:picChg>
        <pc:picChg chg="add">
          <ac:chgData name="Danielle Dolbec" userId="0b2c4998f7250a66" providerId="LiveId" clId="{B6E70D64-2E5E-4260-87BA-3F552B5DC7DA}" dt="2021-07-02T23:01:05.818" v="5986" actId="26606"/>
          <ac:picMkLst>
            <pc:docMk/>
            <pc:sldMk cId="2086678306" sldId="270"/>
            <ac:picMk id="36" creationId="{DCC0100C-A457-45B1-8A8B-8740F43EC158}"/>
          </ac:picMkLst>
        </pc:picChg>
        <pc:cxnChg chg="del">
          <ac:chgData name="Danielle Dolbec" userId="0b2c4998f7250a66" providerId="LiveId" clId="{B6E70D64-2E5E-4260-87BA-3F552B5DC7DA}" dt="2021-07-02T22:49:50.453" v="5651"/>
          <ac:cxnSpMkLst>
            <pc:docMk/>
            <pc:sldMk cId="2086678306" sldId="270"/>
            <ac:cxnSpMk id="24" creationId="{19AF263B-E208-40DF-A182-5193478DCFA4}"/>
          </ac:cxnSpMkLst>
        </pc:cxnChg>
        <pc:cxnChg chg="add">
          <ac:chgData name="Danielle Dolbec" userId="0b2c4998f7250a66" providerId="LiveId" clId="{B6E70D64-2E5E-4260-87BA-3F552B5DC7DA}" dt="2021-07-02T23:01:05.818" v="5986" actId="26606"/>
          <ac:cxnSpMkLst>
            <pc:docMk/>
            <pc:sldMk cId="2086678306" sldId="270"/>
            <ac:cxnSpMk id="34" creationId="{19AF263B-E208-40DF-A182-5193478DCFA4}"/>
          </ac:cxnSpMkLst>
        </pc:cxnChg>
      </pc:sldChg>
      <pc:sldChg chg="addSp delSp modSp add mod delDesignElem">
        <pc:chgData name="Danielle Dolbec" userId="0b2c4998f7250a66" providerId="LiveId" clId="{B6E70D64-2E5E-4260-87BA-3F552B5DC7DA}" dt="2021-07-02T23:12:30.364" v="6292" actId="20577"/>
        <pc:sldMkLst>
          <pc:docMk/>
          <pc:sldMk cId="2471658994" sldId="271"/>
        </pc:sldMkLst>
        <pc:spChg chg="mod">
          <ac:chgData name="Danielle Dolbec" userId="0b2c4998f7250a66" providerId="LiveId" clId="{B6E70D64-2E5E-4260-87BA-3F552B5DC7DA}" dt="2021-07-02T22:26:43.164" v="4692" actId="20577"/>
          <ac:spMkLst>
            <pc:docMk/>
            <pc:sldMk cId="2471658994" sldId="271"/>
            <ac:spMk id="2" creationId="{D2353C10-DEBE-44EC-B423-20168D20543D}"/>
          </ac:spMkLst>
        </pc:spChg>
        <pc:spChg chg="del">
          <ac:chgData name="Danielle Dolbec" userId="0b2c4998f7250a66" providerId="LiveId" clId="{B6E70D64-2E5E-4260-87BA-3F552B5DC7DA}" dt="2021-07-02T22:49:50.453" v="5651"/>
          <ac:spMkLst>
            <pc:docMk/>
            <pc:sldMk cId="2471658994" sldId="271"/>
            <ac:spMk id="22" creationId="{54F891EB-ED45-44C3-95D6-FFB2EC07FA10}"/>
          </ac:spMkLst>
        </pc:spChg>
        <pc:spChg chg="del">
          <ac:chgData name="Danielle Dolbec" userId="0b2c4998f7250a66" providerId="LiveId" clId="{B6E70D64-2E5E-4260-87BA-3F552B5DC7DA}" dt="2021-07-02T22:49:50.453" v="5651"/>
          <ac:spMkLst>
            <pc:docMk/>
            <pc:sldMk cId="2471658994" sldId="271"/>
            <ac:spMk id="23" creationId="{2EA385B8-7C85-4CE0-AE3A-00EB627B3443}"/>
          </ac:spMkLst>
        </pc:spChg>
        <pc:spChg chg="mod">
          <ac:chgData name="Danielle Dolbec" userId="0b2c4998f7250a66" providerId="LiveId" clId="{B6E70D64-2E5E-4260-87BA-3F552B5DC7DA}" dt="2021-07-02T23:12:30.364" v="6292" actId="20577"/>
          <ac:spMkLst>
            <pc:docMk/>
            <pc:sldMk cId="2471658994" sldId="271"/>
            <ac:spMk id="25" creationId="{3489F02B-BF32-4B66-929E-2A896674A39B}"/>
          </ac:spMkLst>
        </pc:spChg>
        <pc:spChg chg="add">
          <ac:chgData name="Danielle Dolbec" userId="0b2c4998f7250a66" providerId="LiveId" clId="{B6E70D64-2E5E-4260-87BA-3F552B5DC7DA}" dt="2021-07-02T23:01:08.838" v="5987" actId="26606"/>
          <ac:spMkLst>
            <pc:docMk/>
            <pc:sldMk cId="2471658994" sldId="271"/>
            <ac:spMk id="30" creationId="{54F891EB-ED45-44C3-95D6-FFB2EC07FA10}"/>
          </ac:spMkLst>
        </pc:spChg>
        <pc:spChg chg="add">
          <ac:chgData name="Danielle Dolbec" userId="0b2c4998f7250a66" providerId="LiveId" clId="{B6E70D64-2E5E-4260-87BA-3F552B5DC7DA}" dt="2021-07-02T23:01:08.838" v="5987" actId="26606"/>
          <ac:spMkLst>
            <pc:docMk/>
            <pc:sldMk cId="2471658994" sldId="271"/>
            <ac:spMk id="32" creationId="{2EA385B8-7C85-4CE0-AE3A-00EB627B3443}"/>
          </ac:spMkLst>
        </pc:spChg>
        <pc:picChg chg="del">
          <ac:chgData name="Danielle Dolbec" userId="0b2c4998f7250a66" providerId="LiveId" clId="{B6E70D64-2E5E-4260-87BA-3F552B5DC7DA}" dt="2021-07-02T22:49:50.453" v="5651"/>
          <ac:picMkLst>
            <pc:docMk/>
            <pc:sldMk cId="2471658994" sldId="271"/>
            <ac:picMk id="26" creationId="{DCC0100C-A457-45B1-8A8B-8740F43EC158}"/>
          </ac:picMkLst>
        </pc:picChg>
        <pc:picChg chg="add">
          <ac:chgData name="Danielle Dolbec" userId="0b2c4998f7250a66" providerId="LiveId" clId="{B6E70D64-2E5E-4260-87BA-3F552B5DC7DA}" dt="2021-07-02T23:01:08.838" v="5987" actId="26606"/>
          <ac:picMkLst>
            <pc:docMk/>
            <pc:sldMk cId="2471658994" sldId="271"/>
            <ac:picMk id="36" creationId="{DCC0100C-A457-45B1-8A8B-8740F43EC158}"/>
          </ac:picMkLst>
        </pc:picChg>
        <pc:cxnChg chg="del">
          <ac:chgData name="Danielle Dolbec" userId="0b2c4998f7250a66" providerId="LiveId" clId="{B6E70D64-2E5E-4260-87BA-3F552B5DC7DA}" dt="2021-07-02T22:49:50.453" v="5651"/>
          <ac:cxnSpMkLst>
            <pc:docMk/>
            <pc:sldMk cId="2471658994" sldId="271"/>
            <ac:cxnSpMk id="24" creationId="{19AF263B-E208-40DF-A182-5193478DCFA4}"/>
          </ac:cxnSpMkLst>
        </pc:cxnChg>
        <pc:cxnChg chg="add">
          <ac:chgData name="Danielle Dolbec" userId="0b2c4998f7250a66" providerId="LiveId" clId="{B6E70D64-2E5E-4260-87BA-3F552B5DC7DA}" dt="2021-07-02T23:01:08.838" v="5987" actId="26606"/>
          <ac:cxnSpMkLst>
            <pc:docMk/>
            <pc:sldMk cId="2471658994" sldId="271"/>
            <ac:cxnSpMk id="34" creationId="{19AF263B-E208-40DF-A182-5193478DCFA4}"/>
          </ac:cxnSpMkLst>
        </pc:cxnChg>
      </pc:sldChg>
      <pc:sldChg chg="addSp delSp modSp add mod delDesignElem">
        <pc:chgData name="Danielle Dolbec" userId="0b2c4998f7250a66" providerId="LiveId" clId="{B6E70D64-2E5E-4260-87BA-3F552B5DC7DA}" dt="2021-07-02T23:16:52.865" v="6442" actId="6549"/>
        <pc:sldMkLst>
          <pc:docMk/>
          <pc:sldMk cId="542599328" sldId="272"/>
        </pc:sldMkLst>
        <pc:spChg chg="mod">
          <ac:chgData name="Danielle Dolbec" userId="0b2c4998f7250a66" providerId="LiveId" clId="{B6E70D64-2E5E-4260-87BA-3F552B5DC7DA}" dt="2021-07-02T23:16:52.865" v="6442" actId="6549"/>
          <ac:spMkLst>
            <pc:docMk/>
            <pc:sldMk cId="542599328" sldId="272"/>
            <ac:spMk id="2" creationId="{D2353C10-DEBE-44EC-B423-20168D20543D}"/>
          </ac:spMkLst>
        </pc:spChg>
        <pc:spChg chg="del">
          <ac:chgData name="Danielle Dolbec" userId="0b2c4998f7250a66" providerId="LiveId" clId="{B6E70D64-2E5E-4260-87BA-3F552B5DC7DA}" dt="2021-07-02T22:49:50.453" v="5651"/>
          <ac:spMkLst>
            <pc:docMk/>
            <pc:sldMk cId="542599328" sldId="272"/>
            <ac:spMk id="22" creationId="{54F891EB-ED45-44C3-95D6-FFB2EC07FA10}"/>
          </ac:spMkLst>
        </pc:spChg>
        <pc:spChg chg="del">
          <ac:chgData name="Danielle Dolbec" userId="0b2c4998f7250a66" providerId="LiveId" clId="{B6E70D64-2E5E-4260-87BA-3F552B5DC7DA}" dt="2021-07-02T22:49:50.453" v="5651"/>
          <ac:spMkLst>
            <pc:docMk/>
            <pc:sldMk cId="542599328" sldId="272"/>
            <ac:spMk id="23" creationId="{2EA385B8-7C85-4CE0-AE3A-00EB627B3443}"/>
          </ac:spMkLst>
        </pc:spChg>
        <pc:spChg chg="mod">
          <ac:chgData name="Danielle Dolbec" userId="0b2c4998f7250a66" providerId="LiveId" clId="{B6E70D64-2E5E-4260-87BA-3F552B5DC7DA}" dt="2021-07-02T23:08:18.343" v="6085" actId="255"/>
          <ac:spMkLst>
            <pc:docMk/>
            <pc:sldMk cId="542599328" sldId="272"/>
            <ac:spMk id="25" creationId="{3489F02B-BF32-4B66-929E-2A896674A39B}"/>
          </ac:spMkLst>
        </pc:spChg>
        <pc:spChg chg="add">
          <ac:chgData name="Danielle Dolbec" userId="0b2c4998f7250a66" providerId="LiveId" clId="{B6E70D64-2E5E-4260-87BA-3F552B5DC7DA}" dt="2021-07-02T23:01:32.724" v="5993" actId="26606"/>
          <ac:spMkLst>
            <pc:docMk/>
            <pc:sldMk cId="542599328" sldId="272"/>
            <ac:spMk id="30" creationId="{54F891EB-ED45-44C3-95D6-FFB2EC07FA10}"/>
          </ac:spMkLst>
        </pc:spChg>
        <pc:spChg chg="add">
          <ac:chgData name="Danielle Dolbec" userId="0b2c4998f7250a66" providerId="LiveId" clId="{B6E70D64-2E5E-4260-87BA-3F552B5DC7DA}" dt="2021-07-02T23:01:32.724" v="5993" actId="26606"/>
          <ac:spMkLst>
            <pc:docMk/>
            <pc:sldMk cId="542599328" sldId="272"/>
            <ac:spMk id="32" creationId="{2EA385B8-7C85-4CE0-AE3A-00EB627B3443}"/>
          </ac:spMkLst>
        </pc:spChg>
        <pc:picChg chg="del">
          <ac:chgData name="Danielle Dolbec" userId="0b2c4998f7250a66" providerId="LiveId" clId="{B6E70D64-2E5E-4260-87BA-3F552B5DC7DA}" dt="2021-07-02T22:49:50.453" v="5651"/>
          <ac:picMkLst>
            <pc:docMk/>
            <pc:sldMk cId="542599328" sldId="272"/>
            <ac:picMk id="26" creationId="{DCC0100C-A457-45B1-8A8B-8740F43EC158}"/>
          </ac:picMkLst>
        </pc:picChg>
        <pc:picChg chg="add">
          <ac:chgData name="Danielle Dolbec" userId="0b2c4998f7250a66" providerId="LiveId" clId="{B6E70D64-2E5E-4260-87BA-3F552B5DC7DA}" dt="2021-07-02T23:01:32.724" v="5993" actId="26606"/>
          <ac:picMkLst>
            <pc:docMk/>
            <pc:sldMk cId="542599328" sldId="272"/>
            <ac:picMk id="36" creationId="{DCC0100C-A457-45B1-8A8B-8740F43EC158}"/>
          </ac:picMkLst>
        </pc:picChg>
        <pc:cxnChg chg="del">
          <ac:chgData name="Danielle Dolbec" userId="0b2c4998f7250a66" providerId="LiveId" clId="{B6E70D64-2E5E-4260-87BA-3F552B5DC7DA}" dt="2021-07-02T22:49:50.453" v="5651"/>
          <ac:cxnSpMkLst>
            <pc:docMk/>
            <pc:sldMk cId="542599328" sldId="272"/>
            <ac:cxnSpMk id="24" creationId="{19AF263B-E208-40DF-A182-5193478DCFA4}"/>
          </ac:cxnSpMkLst>
        </pc:cxnChg>
        <pc:cxnChg chg="add">
          <ac:chgData name="Danielle Dolbec" userId="0b2c4998f7250a66" providerId="LiveId" clId="{B6E70D64-2E5E-4260-87BA-3F552B5DC7DA}" dt="2021-07-02T23:01:32.724" v="5993" actId="26606"/>
          <ac:cxnSpMkLst>
            <pc:docMk/>
            <pc:sldMk cId="542599328" sldId="272"/>
            <ac:cxnSpMk id="34" creationId="{19AF263B-E208-40DF-A182-5193478DCFA4}"/>
          </ac:cxnSpMkLst>
        </pc:cxnChg>
      </pc:sldChg>
      <pc:sldChg chg="addSp delSp modSp add mod delDesignElem">
        <pc:chgData name="Danielle Dolbec" userId="0b2c4998f7250a66" providerId="LiveId" clId="{B6E70D64-2E5E-4260-87BA-3F552B5DC7DA}" dt="2021-07-02T23:08:07.627" v="6084" actId="14100"/>
        <pc:sldMkLst>
          <pc:docMk/>
          <pc:sldMk cId="1436471691" sldId="273"/>
        </pc:sldMkLst>
        <pc:spChg chg="mod">
          <ac:chgData name="Danielle Dolbec" userId="0b2c4998f7250a66" providerId="LiveId" clId="{B6E70D64-2E5E-4260-87BA-3F552B5DC7DA}" dt="2021-07-02T22:42:26.911" v="5135" actId="20577"/>
          <ac:spMkLst>
            <pc:docMk/>
            <pc:sldMk cId="1436471691" sldId="273"/>
            <ac:spMk id="2" creationId="{D2353C10-DEBE-44EC-B423-20168D20543D}"/>
          </ac:spMkLst>
        </pc:spChg>
        <pc:spChg chg="del">
          <ac:chgData name="Danielle Dolbec" userId="0b2c4998f7250a66" providerId="LiveId" clId="{B6E70D64-2E5E-4260-87BA-3F552B5DC7DA}" dt="2021-07-02T22:49:50.453" v="5651"/>
          <ac:spMkLst>
            <pc:docMk/>
            <pc:sldMk cId="1436471691" sldId="273"/>
            <ac:spMk id="22" creationId="{54F891EB-ED45-44C3-95D6-FFB2EC07FA10}"/>
          </ac:spMkLst>
        </pc:spChg>
        <pc:spChg chg="del">
          <ac:chgData name="Danielle Dolbec" userId="0b2c4998f7250a66" providerId="LiveId" clId="{B6E70D64-2E5E-4260-87BA-3F552B5DC7DA}" dt="2021-07-02T22:49:50.453" v="5651"/>
          <ac:spMkLst>
            <pc:docMk/>
            <pc:sldMk cId="1436471691" sldId="273"/>
            <ac:spMk id="23" creationId="{2EA385B8-7C85-4CE0-AE3A-00EB627B3443}"/>
          </ac:spMkLst>
        </pc:spChg>
        <pc:spChg chg="mod">
          <ac:chgData name="Danielle Dolbec" userId="0b2c4998f7250a66" providerId="LiveId" clId="{B6E70D64-2E5E-4260-87BA-3F552B5DC7DA}" dt="2021-07-02T23:08:07.627" v="6084" actId="14100"/>
          <ac:spMkLst>
            <pc:docMk/>
            <pc:sldMk cId="1436471691" sldId="273"/>
            <ac:spMk id="25" creationId="{3489F02B-BF32-4B66-929E-2A896674A39B}"/>
          </ac:spMkLst>
        </pc:spChg>
        <pc:spChg chg="add">
          <ac:chgData name="Danielle Dolbec" userId="0b2c4998f7250a66" providerId="LiveId" clId="{B6E70D64-2E5E-4260-87BA-3F552B5DC7DA}" dt="2021-07-02T23:01:35.687" v="5994" actId="26606"/>
          <ac:spMkLst>
            <pc:docMk/>
            <pc:sldMk cId="1436471691" sldId="273"/>
            <ac:spMk id="30" creationId="{54F891EB-ED45-44C3-95D6-FFB2EC07FA10}"/>
          </ac:spMkLst>
        </pc:spChg>
        <pc:spChg chg="add">
          <ac:chgData name="Danielle Dolbec" userId="0b2c4998f7250a66" providerId="LiveId" clId="{B6E70D64-2E5E-4260-87BA-3F552B5DC7DA}" dt="2021-07-02T23:01:35.687" v="5994" actId="26606"/>
          <ac:spMkLst>
            <pc:docMk/>
            <pc:sldMk cId="1436471691" sldId="273"/>
            <ac:spMk id="32" creationId="{2EA385B8-7C85-4CE0-AE3A-00EB627B3443}"/>
          </ac:spMkLst>
        </pc:spChg>
        <pc:picChg chg="del">
          <ac:chgData name="Danielle Dolbec" userId="0b2c4998f7250a66" providerId="LiveId" clId="{B6E70D64-2E5E-4260-87BA-3F552B5DC7DA}" dt="2021-07-02T22:49:50.453" v="5651"/>
          <ac:picMkLst>
            <pc:docMk/>
            <pc:sldMk cId="1436471691" sldId="273"/>
            <ac:picMk id="26" creationId="{DCC0100C-A457-45B1-8A8B-8740F43EC158}"/>
          </ac:picMkLst>
        </pc:picChg>
        <pc:picChg chg="add">
          <ac:chgData name="Danielle Dolbec" userId="0b2c4998f7250a66" providerId="LiveId" clId="{B6E70D64-2E5E-4260-87BA-3F552B5DC7DA}" dt="2021-07-02T23:01:35.687" v="5994" actId="26606"/>
          <ac:picMkLst>
            <pc:docMk/>
            <pc:sldMk cId="1436471691" sldId="273"/>
            <ac:picMk id="36" creationId="{DCC0100C-A457-45B1-8A8B-8740F43EC158}"/>
          </ac:picMkLst>
        </pc:picChg>
        <pc:cxnChg chg="del">
          <ac:chgData name="Danielle Dolbec" userId="0b2c4998f7250a66" providerId="LiveId" clId="{B6E70D64-2E5E-4260-87BA-3F552B5DC7DA}" dt="2021-07-02T22:49:50.453" v="5651"/>
          <ac:cxnSpMkLst>
            <pc:docMk/>
            <pc:sldMk cId="1436471691" sldId="273"/>
            <ac:cxnSpMk id="24" creationId="{19AF263B-E208-40DF-A182-5193478DCFA4}"/>
          </ac:cxnSpMkLst>
        </pc:cxnChg>
        <pc:cxnChg chg="add">
          <ac:chgData name="Danielle Dolbec" userId="0b2c4998f7250a66" providerId="LiveId" clId="{B6E70D64-2E5E-4260-87BA-3F552B5DC7DA}" dt="2021-07-02T23:01:35.687" v="5994" actId="26606"/>
          <ac:cxnSpMkLst>
            <pc:docMk/>
            <pc:sldMk cId="1436471691" sldId="273"/>
            <ac:cxnSpMk id="34" creationId="{19AF263B-E208-40DF-A182-5193478DCFA4}"/>
          </ac:cxnSpMkLst>
        </pc:cxnChg>
      </pc:sldChg>
      <pc:sldChg chg="modSp add del mod">
        <pc:chgData name="Danielle Dolbec" userId="0b2c4998f7250a66" providerId="LiveId" clId="{B6E70D64-2E5E-4260-87BA-3F552B5DC7DA}" dt="2021-07-02T22:20:46.274" v="4334" actId="2696"/>
        <pc:sldMkLst>
          <pc:docMk/>
          <pc:sldMk cId="3643030597" sldId="274"/>
        </pc:sldMkLst>
        <pc:spChg chg="mod">
          <ac:chgData name="Danielle Dolbec" userId="0b2c4998f7250a66" providerId="LiveId" clId="{B6E70D64-2E5E-4260-87BA-3F552B5DC7DA}" dt="2021-07-02T22:11:48.002" v="3526" actId="20577"/>
          <ac:spMkLst>
            <pc:docMk/>
            <pc:sldMk cId="3643030597" sldId="274"/>
            <ac:spMk id="2" creationId="{D2353C10-DEBE-44EC-B423-20168D20543D}"/>
          </ac:spMkLst>
        </pc:spChg>
        <pc:spChg chg="mod">
          <ac:chgData name="Danielle Dolbec" userId="0b2c4998f7250a66" providerId="LiveId" clId="{B6E70D64-2E5E-4260-87BA-3F552B5DC7DA}" dt="2021-07-02T22:11:52.294" v="3528" actId="20577"/>
          <ac:spMkLst>
            <pc:docMk/>
            <pc:sldMk cId="3643030597" sldId="274"/>
            <ac:spMk id="25" creationId="{3489F02B-BF32-4B66-929E-2A896674A39B}"/>
          </ac:spMkLst>
        </pc:spChg>
      </pc:sldChg>
      <pc:sldChg chg="addSp delSp modSp add mod delDesignElem">
        <pc:chgData name="Danielle Dolbec" userId="0b2c4998f7250a66" providerId="LiveId" clId="{B6E70D64-2E5E-4260-87BA-3F552B5DC7DA}" dt="2021-07-02T23:15:45.774" v="6394" actId="20577"/>
        <pc:sldMkLst>
          <pc:docMk/>
          <pc:sldMk cId="3741966065" sldId="274"/>
        </pc:sldMkLst>
        <pc:spChg chg="mod">
          <ac:chgData name="Danielle Dolbec" userId="0b2c4998f7250a66" providerId="LiveId" clId="{B6E70D64-2E5E-4260-87BA-3F552B5DC7DA}" dt="2021-07-02T22:25:22.866" v="4547" actId="20577"/>
          <ac:spMkLst>
            <pc:docMk/>
            <pc:sldMk cId="3741966065" sldId="274"/>
            <ac:spMk id="2" creationId="{D2353C10-DEBE-44EC-B423-20168D20543D}"/>
          </ac:spMkLst>
        </pc:spChg>
        <pc:spChg chg="del">
          <ac:chgData name="Danielle Dolbec" userId="0b2c4998f7250a66" providerId="LiveId" clId="{B6E70D64-2E5E-4260-87BA-3F552B5DC7DA}" dt="2021-07-02T22:49:50.453" v="5651"/>
          <ac:spMkLst>
            <pc:docMk/>
            <pc:sldMk cId="3741966065" sldId="274"/>
            <ac:spMk id="22" creationId="{54F891EB-ED45-44C3-95D6-FFB2EC07FA10}"/>
          </ac:spMkLst>
        </pc:spChg>
        <pc:spChg chg="del">
          <ac:chgData name="Danielle Dolbec" userId="0b2c4998f7250a66" providerId="LiveId" clId="{B6E70D64-2E5E-4260-87BA-3F552B5DC7DA}" dt="2021-07-02T22:49:50.453" v="5651"/>
          <ac:spMkLst>
            <pc:docMk/>
            <pc:sldMk cId="3741966065" sldId="274"/>
            <ac:spMk id="23" creationId="{2EA385B8-7C85-4CE0-AE3A-00EB627B3443}"/>
          </ac:spMkLst>
        </pc:spChg>
        <pc:spChg chg="mod">
          <ac:chgData name="Danielle Dolbec" userId="0b2c4998f7250a66" providerId="LiveId" clId="{B6E70D64-2E5E-4260-87BA-3F552B5DC7DA}" dt="2021-07-02T23:15:45.774" v="6394" actId="20577"/>
          <ac:spMkLst>
            <pc:docMk/>
            <pc:sldMk cId="3741966065" sldId="274"/>
            <ac:spMk id="25" creationId="{3489F02B-BF32-4B66-929E-2A896674A39B}"/>
          </ac:spMkLst>
        </pc:spChg>
        <pc:spChg chg="add">
          <ac:chgData name="Danielle Dolbec" userId="0b2c4998f7250a66" providerId="LiveId" clId="{B6E70D64-2E5E-4260-87BA-3F552B5DC7DA}" dt="2021-07-02T23:01:16.495" v="5989" actId="26606"/>
          <ac:spMkLst>
            <pc:docMk/>
            <pc:sldMk cId="3741966065" sldId="274"/>
            <ac:spMk id="30" creationId="{54F891EB-ED45-44C3-95D6-FFB2EC07FA10}"/>
          </ac:spMkLst>
        </pc:spChg>
        <pc:spChg chg="add">
          <ac:chgData name="Danielle Dolbec" userId="0b2c4998f7250a66" providerId="LiveId" clId="{B6E70D64-2E5E-4260-87BA-3F552B5DC7DA}" dt="2021-07-02T23:01:16.495" v="5989" actId="26606"/>
          <ac:spMkLst>
            <pc:docMk/>
            <pc:sldMk cId="3741966065" sldId="274"/>
            <ac:spMk id="32" creationId="{2EA385B8-7C85-4CE0-AE3A-00EB627B3443}"/>
          </ac:spMkLst>
        </pc:spChg>
        <pc:picChg chg="del">
          <ac:chgData name="Danielle Dolbec" userId="0b2c4998f7250a66" providerId="LiveId" clId="{B6E70D64-2E5E-4260-87BA-3F552B5DC7DA}" dt="2021-07-02T22:49:50.453" v="5651"/>
          <ac:picMkLst>
            <pc:docMk/>
            <pc:sldMk cId="3741966065" sldId="274"/>
            <ac:picMk id="26" creationId="{DCC0100C-A457-45B1-8A8B-8740F43EC158}"/>
          </ac:picMkLst>
        </pc:picChg>
        <pc:picChg chg="add">
          <ac:chgData name="Danielle Dolbec" userId="0b2c4998f7250a66" providerId="LiveId" clId="{B6E70D64-2E5E-4260-87BA-3F552B5DC7DA}" dt="2021-07-02T23:01:16.495" v="5989" actId="26606"/>
          <ac:picMkLst>
            <pc:docMk/>
            <pc:sldMk cId="3741966065" sldId="274"/>
            <ac:picMk id="36" creationId="{DCC0100C-A457-45B1-8A8B-8740F43EC158}"/>
          </ac:picMkLst>
        </pc:picChg>
        <pc:cxnChg chg="del">
          <ac:chgData name="Danielle Dolbec" userId="0b2c4998f7250a66" providerId="LiveId" clId="{B6E70D64-2E5E-4260-87BA-3F552B5DC7DA}" dt="2021-07-02T22:49:50.453" v="5651"/>
          <ac:cxnSpMkLst>
            <pc:docMk/>
            <pc:sldMk cId="3741966065" sldId="274"/>
            <ac:cxnSpMk id="24" creationId="{19AF263B-E208-40DF-A182-5193478DCFA4}"/>
          </ac:cxnSpMkLst>
        </pc:cxnChg>
        <pc:cxnChg chg="add">
          <ac:chgData name="Danielle Dolbec" userId="0b2c4998f7250a66" providerId="LiveId" clId="{B6E70D64-2E5E-4260-87BA-3F552B5DC7DA}" dt="2021-07-02T23:01:16.495" v="5989" actId="26606"/>
          <ac:cxnSpMkLst>
            <pc:docMk/>
            <pc:sldMk cId="3741966065" sldId="274"/>
            <ac:cxnSpMk id="34" creationId="{19AF263B-E208-40DF-A182-5193478DCFA4}"/>
          </ac:cxnSpMkLst>
        </pc:cxnChg>
      </pc:sldChg>
      <pc:sldChg chg="addSp delSp modSp add mod delDesignElem">
        <pc:chgData name="Danielle Dolbec" userId="0b2c4998f7250a66" providerId="LiveId" clId="{B6E70D64-2E5E-4260-87BA-3F552B5DC7DA}" dt="2021-07-02T23:16:07.710" v="6417" actId="14100"/>
        <pc:sldMkLst>
          <pc:docMk/>
          <pc:sldMk cId="3343568993" sldId="275"/>
        </pc:sldMkLst>
        <pc:spChg chg="mod">
          <ac:chgData name="Danielle Dolbec" userId="0b2c4998f7250a66" providerId="LiveId" clId="{B6E70D64-2E5E-4260-87BA-3F552B5DC7DA}" dt="2021-07-02T22:25:27.926" v="4555" actId="20577"/>
          <ac:spMkLst>
            <pc:docMk/>
            <pc:sldMk cId="3343568993" sldId="275"/>
            <ac:spMk id="2" creationId="{D2353C10-DEBE-44EC-B423-20168D20543D}"/>
          </ac:spMkLst>
        </pc:spChg>
        <pc:spChg chg="del">
          <ac:chgData name="Danielle Dolbec" userId="0b2c4998f7250a66" providerId="LiveId" clId="{B6E70D64-2E5E-4260-87BA-3F552B5DC7DA}" dt="2021-07-02T22:49:50.453" v="5651"/>
          <ac:spMkLst>
            <pc:docMk/>
            <pc:sldMk cId="3343568993" sldId="275"/>
            <ac:spMk id="22" creationId="{54F891EB-ED45-44C3-95D6-FFB2EC07FA10}"/>
          </ac:spMkLst>
        </pc:spChg>
        <pc:spChg chg="del">
          <ac:chgData name="Danielle Dolbec" userId="0b2c4998f7250a66" providerId="LiveId" clId="{B6E70D64-2E5E-4260-87BA-3F552B5DC7DA}" dt="2021-07-02T22:49:50.453" v="5651"/>
          <ac:spMkLst>
            <pc:docMk/>
            <pc:sldMk cId="3343568993" sldId="275"/>
            <ac:spMk id="23" creationId="{2EA385B8-7C85-4CE0-AE3A-00EB627B3443}"/>
          </ac:spMkLst>
        </pc:spChg>
        <pc:spChg chg="mod">
          <ac:chgData name="Danielle Dolbec" userId="0b2c4998f7250a66" providerId="LiveId" clId="{B6E70D64-2E5E-4260-87BA-3F552B5DC7DA}" dt="2021-07-02T23:16:07.710" v="6417" actId="14100"/>
          <ac:spMkLst>
            <pc:docMk/>
            <pc:sldMk cId="3343568993" sldId="275"/>
            <ac:spMk id="25" creationId="{3489F02B-BF32-4B66-929E-2A896674A39B}"/>
          </ac:spMkLst>
        </pc:spChg>
        <pc:spChg chg="add">
          <ac:chgData name="Danielle Dolbec" userId="0b2c4998f7250a66" providerId="LiveId" clId="{B6E70D64-2E5E-4260-87BA-3F552B5DC7DA}" dt="2021-07-02T23:01:25.484" v="5991" actId="26606"/>
          <ac:spMkLst>
            <pc:docMk/>
            <pc:sldMk cId="3343568993" sldId="275"/>
            <ac:spMk id="30" creationId="{54F891EB-ED45-44C3-95D6-FFB2EC07FA10}"/>
          </ac:spMkLst>
        </pc:spChg>
        <pc:spChg chg="add">
          <ac:chgData name="Danielle Dolbec" userId="0b2c4998f7250a66" providerId="LiveId" clId="{B6E70D64-2E5E-4260-87BA-3F552B5DC7DA}" dt="2021-07-02T23:01:25.484" v="5991" actId="26606"/>
          <ac:spMkLst>
            <pc:docMk/>
            <pc:sldMk cId="3343568993" sldId="275"/>
            <ac:spMk id="32" creationId="{2EA385B8-7C85-4CE0-AE3A-00EB627B3443}"/>
          </ac:spMkLst>
        </pc:spChg>
        <pc:picChg chg="del">
          <ac:chgData name="Danielle Dolbec" userId="0b2c4998f7250a66" providerId="LiveId" clId="{B6E70D64-2E5E-4260-87BA-3F552B5DC7DA}" dt="2021-07-02T22:49:50.453" v="5651"/>
          <ac:picMkLst>
            <pc:docMk/>
            <pc:sldMk cId="3343568993" sldId="275"/>
            <ac:picMk id="26" creationId="{DCC0100C-A457-45B1-8A8B-8740F43EC158}"/>
          </ac:picMkLst>
        </pc:picChg>
        <pc:picChg chg="add">
          <ac:chgData name="Danielle Dolbec" userId="0b2c4998f7250a66" providerId="LiveId" clId="{B6E70D64-2E5E-4260-87BA-3F552B5DC7DA}" dt="2021-07-02T23:01:25.484" v="5991" actId="26606"/>
          <ac:picMkLst>
            <pc:docMk/>
            <pc:sldMk cId="3343568993" sldId="275"/>
            <ac:picMk id="36" creationId="{DCC0100C-A457-45B1-8A8B-8740F43EC158}"/>
          </ac:picMkLst>
        </pc:picChg>
        <pc:cxnChg chg="del">
          <ac:chgData name="Danielle Dolbec" userId="0b2c4998f7250a66" providerId="LiveId" clId="{B6E70D64-2E5E-4260-87BA-3F552B5DC7DA}" dt="2021-07-02T22:49:50.453" v="5651"/>
          <ac:cxnSpMkLst>
            <pc:docMk/>
            <pc:sldMk cId="3343568993" sldId="275"/>
            <ac:cxnSpMk id="24" creationId="{19AF263B-E208-40DF-A182-5193478DCFA4}"/>
          </ac:cxnSpMkLst>
        </pc:cxnChg>
        <pc:cxnChg chg="add">
          <ac:chgData name="Danielle Dolbec" userId="0b2c4998f7250a66" providerId="LiveId" clId="{B6E70D64-2E5E-4260-87BA-3F552B5DC7DA}" dt="2021-07-02T23:01:25.484" v="5991" actId="26606"/>
          <ac:cxnSpMkLst>
            <pc:docMk/>
            <pc:sldMk cId="3343568993" sldId="275"/>
            <ac:cxnSpMk id="34" creationId="{19AF263B-E208-40DF-A182-5193478DCFA4}"/>
          </ac:cxnSpMkLst>
        </pc:cxnChg>
      </pc:sldChg>
      <pc:sldChg chg="modSp add del mod">
        <pc:chgData name="Danielle Dolbec" userId="0b2c4998f7250a66" providerId="LiveId" clId="{B6E70D64-2E5E-4260-87BA-3F552B5DC7DA}" dt="2021-07-02T22:20:50.016" v="4335" actId="2696"/>
        <pc:sldMkLst>
          <pc:docMk/>
          <pc:sldMk cId="3825396565" sldId="275"/>
        </pc:sldMkLst>
        <pc:spChg chg="mod">
          <ac:chgData name="Danielle Dolbec" userId="0b2c4998f7250a66" providerId="LiveId" clId="{B6E70D64-2E5E-4260-87BA-3F552B5DC7DA}" dt="2021-07-02T22:12:04.720" v="3544" actId="20577"/>
          <ac:spMkLst>
            <pc:docMk/>
            <pc:sldMk cId="3825396565" sldId="275"/>
            <ac:spMk id="2" creationId="{D2353C10-DEBE-44EC-B423-20168D20543D}"/>
          </ac:spMkLst>
        </pc:spChg>
      </pc:sldChg>
      <pc:sldChg chg="modSp add del mod">
        <pc:chgData name="Danielle Dolbec" userId="0b2c4998f7250a66" providerId="LiveId" clId="{B6E70D64-2E5E-4260-87BA-3F552B5DC7DA}" dt="2021-07-02T22:32:02.337" v="4940" actId="2696"/>
        <pc:sldMkLst>
          <pc:docMk/>
          <pc:sldMk cId="498133419" sldId="276"/>
        </pc:sldMkLst>
        <pc:spChg chg="mod">
          <ac:chgData name="Danielle Dolbec" userId="0b2c4998f7250a66" providerId="LiveId" clId="{B6E70D64-2E5E-4260-87BA-3F552B5DC7DA}" dt="2021-07-02T22:25:17.125" v="4539" actId="20577"/>
          <ac:spMkLst>
            <pc:docMk/>
            <pc:sldMk cId="498133419" sldId="276"/>
            <ac:spMk id="2" creationId="{D2353C10-DEBE-44EC-B423-20168D20543D}"/>
          </ac:spMkLst>
        </pc:spChg>
      </pc:sldChg>
      <pc:sldChg chg="addSp delSp modSp add mod delDesignElem">
        <pc:chgData name="Danielle Dolbec" userId="0b2c4998f7250a66" providerId="LiveId" clId="{B6E70D64-2E5E-4260-87BA-3F552B5DC7DA}" dt="2021-07-02T23:14:45.592" v="6370" actId="20577"/>
        <pc:sldMkLst>
          <pc:docMk/>
          <pc:sldMk cId="701319718" sldId="277"/>
        </pc:sldMkLst>
        <pc:spChg chg="mod">
          <ac:chgData name="Danielle Dolbec" userId="0b2c4998f7250a66" providerId="LiveId" clId="{B6E70D64-2E5E-4260-87BA-3F552B5DC7DA}" dt="2021-07-02T22:26:48.671" v="4704" actId="20577"/>
          <ac:spMkLst>
            <pc:docMk/>
            <pc:sldMk cId="701319718" sldId="277"/>
            <ac:spMk id="2" creationId="{D2353C10-DEBE-44EC-B423-20168D20543D}"/>
          </ac:spMkLst>
        </pc:spChg>
        <pc:spChg chg="del">
          <ac:chgData name="Danielle Dolbec" userId="0b2c4998f7250a66" providerId="LiveId" clId="{B6E70D64-2E5E-4260-87BA-3F552B5DC7DA}" dt="2021-07-02T22:49:50.453" v="5651"/>
          <ac:spMkLst>
            <pc:docMk/>
            <pc:sldMk cId="701319718" sldId="277"/>
            <ac:spMk id="22" creationId="{54F891EB-ED45-44C3-95D6-FFB2EC07FA10}"/>
          </ac:spMkLst>
        </pc:spChg>
        <pc:spChg chg="del">
          <ac:chgData name="Danielle Dolbec" userId="0b2c4998f7250a66" providerId="LiveId" clId="{B6E70D64-2E5E-4260-87BA-3F552B5DC7DA}" dt="2021-07-02T22:49:50.453" v="5651"/>
          <ac:spMkLst>
            <pc:docMk/>
            <pc:sldMk cId="701319718" sldId="277"/>
            <ac:spMk id="23" creationId="{2EA385B8-7C85-4CE0-AE3A-00EB627B3443}"/>
          </ac:spMkLst>
        </pc:spChg>
        <pc:spChg chg="mod">
          <ac:chgData name="Danielle Dolbec" userId="0b2c4998f7250a66" providerId="LiveId" clId="{B6E70D64-2E5E-4260-87BA-3F552B5DC7DA}" dt="2021-07-02T23:14:45.592" v="6370" actId="20577"/>
          <ac:spMkLst>
            <pc:docMk/>
            <pc:sldMk cId="701319718" sldId="277"/>
            <ac:spMk id="25" creationId="{3489F02B-BF32-4B66-929E-2A896674A39B}"/>
          </ac:spMkLst>
        </pc:spChg>
        <pc:spChg chg="add">
          <ac:chgData name="Danielle Dolbec" userId="0b2c4998f7250a66" providerId="LiveId" clId="{B6E70D64-2E5E-4260-87BA-3F552B5DC7DA}" dt="2021-07-02T23:01:11.830" v="5988" actId="26606"/>
          <ac:spMkLst>
            <pc:docMk/>
            <pc:sldMk cId="701319718" sldId="277"/>
            <ac:spMk id="30" creationId="{54F891EB-ED45-44C3-95D6-FFB2EC07FA10}"/>
          </ac:spMkLst>
        </pc:spChg>
        <pc:spChg chg="add">
          <ac:chgData name="Danielle Dolbec" userId="0b2c4998f7250a66" providerId="LiveId" clId="{B6E70D64-2E5E-4260-87BA-3F552B5DC7DA}" dt="2021-07-02T23:01:11.830" v="5988" actId="26606"/>
          <ac:spMkLst>
            <pc:docMk/>
            <pc:sldMk cId="701319718" sldId="277"/>
            <ac:spMk id="32" creationId="{2EA385B8-7C85-4CE0-AE3A-00EB627B3443}"/>
          </ac:spMkLst>
        </pc:spChg>
        <pc:picChg chg="del">
          <ac:chgData name="Danielle Dolbec" userId="0b2c4998f7250a66" providerId="LiveId" clId="{B6E70D64-2E5E-4260-87BA-3F552B5DC7DA}" dt="2021-07-02T22:49:50.453" v="5651"/>
          <ac:picMkLst>
            <pc:docMk/>
            <pc:sldMk cId="701319718" sldId="277"/>
            <ac:picMk id="26" creationId="{DCC0100C-A457-45B1-8A8B-8740F43EC158}"/>
          </ac:picMkLst>
        </pc:picChg>
        <pc:picChg chg="add">
          <ac:chgData name="Danielle Dolbec" userId="0b2c4998f7250a66" providerId="LiveId" clId="{B6E70D64-2E5E-4260-87BA-3F552B5DC7DA}" dt="2021-07-02T23:01:11.830" v="5988" actId="26606"/>
          <ac:picMkLst>
            <pc:docMk/>
            <pc:sldMk cId="701319718" sldId="277"/>
            <ac:picMk id="36" creationId="{DCC0100C-A457-45B1-8A8B-8740F43EC158}"/>
          </ac:picMkLst>
        </pc:picChg>
        <pc:cxnChg chg="del">
          <ac:chgData name="Danielle Dolbec" userId="0b2c4998f7250a66" providerId="LiveId" clId="{B6E70D64-2E5E-4260-87BA-3F552B5DC7DA}" dt="2021-07-02T22:49:50.453" v="5651"/>
          <ac:cxnSpMkLst>
            <pc:docMk/>
            <pc:sldMk cId="701319718" sldId="277"/>
            <ac:cxnSpMk id="24" creationId="{19AF263B-E208-40DF-A182-5193478DCFA4}"/>
          </ac:cxnSpMkLst>
        </pc:cxnChg>
        <pc:cxnChg chg="add">
          <ac:chgData name="Danielle Dolbec" userId="0b2c4998f7250a66" providerId="LiveId" clId="{B6E70D64-2E5E-4260-87BA-3F552B5DC7DA}" dt="2021-07-02T23:01:11.830" v="5988" actId="26606"/>
          <ac:cxnSpMkLst>
            <pc:docMk/>
            <pc:sldMk cId="701319718" sldId="277"/>
            <ac:cxnSpMk id="34" creationId="{19AF263B-E208-40DF-A182-5193478DCFA4}"/>
          </ac:cxnSpMkLst>
        </pc:cxnChg>
      </pc:sldChg>
      <pc:sldChg chg="addSp delSp modSp add mod delDesignElem">
        <pc:chgData name="Danielle Dolbec" userId="0b2c4998f7250a66" providerId="LiveId" clId="{B6E70D64-2E5E-4260-87BA-3F552B5DC7DA}" dt="2021-07-02T23:15:24.815" v="6372" actId="6549"/>
        <pc:sldMkLst>
          <pc:docMk/>
          <pc:sldMk cId="1718272798" sldId="278"/>
        </pc:sldMkLst>
        <pc:spChg chg="del">
          <ac:chgData name="Danielle Dolbec" userId="0b2c4998f7250a66" providerId="LiveId" clId="{B6E70D64-2E5E-4260-87BA-3F552B5DC7DA}" dt="2021-07-02T22:49:50.453" v="5651"/>
          <ac:spMkLst>
            <pc:docMk/>
            <pc:sldMk cId="1718272798" sldId="278"/>
            <ac:spMk id="22" creationId="{54F891EB-ED45-44C3-95D6-FFB2EC07FA10}"/>
          </ac:spMkLst>
        </pc:spChg>
        <pc:spChg chg="del">
          <ac:chgData name="Danielle Dolbec" userId="0b2c4998f7250a66" providerId="LiveId" clId="{B6E70D64-2E5E-4260-87BA-3F552B5DC7DA}" dt="2021-07-02T22:49:50.453" v="5651"/>
          <ac:spMkLst>
            <pc:docMk/>
            <pc:sldMk cId="1718272798" sldId="278"/>
            <ac:spMk id="23" creationId="{2EA385B8-7C85-4CE0-AE3A-00EB627B3443}"/>
          </ac:spMkLst>
        </pc:spChg>
        <pc:spChg chg="mod">
          <ac:chgData name="Danielle Dolbec" userId="0b2c4998f7250a66" providerId="LiveId" clId="{B6E70D64-2E5E-4260-87BA-3F552B5DC7DA}" dt="2021-07-02T23:15:24.815" v="6372" actId="6549"/>
          <ac:spMkLst>
            <pc:docMk/>
            <pc:sldMk cId="1718272798" sldId="278"/>
            <ac:spMk id="25" creationId="{3489F02B-BF32-4B66-929E-2A896674A39B}"/>
          </ac:spMkLst>
        </pc:spChg>
        <pc:spChg chg="add">
          <ac:chgData name="Danielle Dolbec" userId="0b2c4998f7250a66" providerId="LiveId" clId="{B6E70D64-2E5E-4260-87BA-3F552B5DC7DA}" dt="2021-07-02T23:01:20.831" v="5990" actId="26606"/>
          <ac:spMkLst>
            <pc:docMk/>
            <pc:sldMk cId="1718272798" sldId="278"/>
            <ac:spMk id="30" creationId="{54F891EB-ED45-44C3-95D6-FFB2EC07FA10}"/>
          </ac:spMkLst>
        </pc:spChg>
        <pc:spChg chg="add">
          <ac:chgData name="Danielle Dolbec" userId="0b2c4998f7250a66" providerId="LiveId" clId="{B6E70D64-2E5E-4260-87BA-3F552B5DC7DA}" dt="2021-07-02T23:01:20.831" v="5990" actId="26606"/>
          <ac:spMkLst>
            <pc:docMk/>
            <pc:sldMk cId="1718272798" sldId="278"/>
            <ac:spMk id="32" creationId="{2EA385B8-7C85-4CE0-AE3A-00EB627B3443}"/>
          </ac:spMkLst>
        </pc:spChg>
        <pc:picChg chg="del">
          <ac:chgData name="Danielle Dolbec" userId="0b2c4998f7250a66" providerId="LiveId" clId="{B6E70D64-2E5E-4260-87BA-3F552B5DC7DA}" dt="2021-07-02T22:49:50.453" v="5651"/>
          <ac:picMkLst>
            <pc:docMk/>
            <pc:sldMk cId="1718272798" sldId="278"/>
            <ac:picMk id="26" creationId="{DCC0100C-A457-45B1-8A8B-8740F43EC158}"/>
          </ac:picMkLst>
        </pc:picChg>
        <pc:picChg chg="add">
          <ac:chgData name="Danielle Dolbec" userId="0b2c4998f7250a66" providerId="LiveId" clId="{B6E70D64-2E5E-4260-87BA-3F552B5DC7DA}" dt="2021-07-02T23:01:20.831" v="5990" actId="26606"/>
          <ac:picMkLst>
            <pc:docMk/>
            <pc:sldMk cId="1718272798" sldId="278"/>
            <ac:picMk id="36" creationId="{DCC0100C-A457-45B1-8A8B-8740F43EC158}"/>
          </ac:picMkLst>
        </pc:picChg>
        <pc:cxnChg chg="del">
          <ac:chgData name="Danielle Dolbec" userId="0b2c4998f7250a66" providerId="LiveId" clId="{B6E70D64-2E5E-4260-87BA-3F552B5DC7DA}" dt="2021-07-02T22:49:50.453" v="5651"/>
          <ac:cxnSpMkLst>
            <pc:docMk/>
            <pc:sldMk cId="1718272798" sldId="278"/>
            <ac:cxnSpMk id="24" creationId="{19AF263B-E208-40DF-A182-5193478DCFA4}"/>
          </ac:cxnSpMkLst>
        </pc:cxnChg>
        <pc:cxnChg chg="add">
          <ac:chgData name="Danielle Dolbec" userId="0b2c4998f7250a66" providerId="LiveId" clId="{B6E70D64-2E5E-4260-87BA-3F552B5DC7DA}" dt="2021-07-02T23:01:20.831" v="5990" actId="26606"/>
          <ac:cxnSpMkLst>
            <pc:docMk/>
            <pc:sldMk cId="1718272798" sldId="278"/>
            <ac:cxnSpMk id="34" creationId="{19AF263B-E208-40DF-A182-5193478DCFA4}"/>
          </ac:cxnSpMkLst>
        </pc:cxnChg>
      </pc:sldChg>
      <pc:sldChg chg="addSp delSp modSp add mod delDesignElem">
        <pc:chgData name="Danielle Dolbec" userId="0b2c4998f7250a66" providerId="LiveId" clId="{B6E70D64-2E5E-4260-87BA-3F552B5DC7DA}" dt="2021-07-02T23:16:22.812" v="6422" actId="20577"/>
        <pc:sldMkLst>
          <pc:docMk/>
          <pc:sldMk cId="3608650535" sldId="279"/>
        </pc:sldMkLst>
        <pc:spChg chg="del">
          <ac:chgData name="Danielle Dolbec" userId="0b2c4998f7250a66" providerId="LiveId" clId="{B6E70D64-2E5E-4260-87BA-3F552B5DC7DA}" dt="2021-07-02T22:49:50.453" v="5651"/>
          <ac:spMkLst>
            <pc:docMk/>
            <pc:sldMk cId="3608650535" sldId="279"/>
            <ac:spMk id="22" creationId="{54F891EB-ED45-44C3-95D6-FFB2EC07FA10}"/>
          </ac:spMkLst>
        </pc:spChg>
        <pc:spChg chg="del">
          <ac:chgData name="Danielle Dolbec" userId="0b2c4998f7250a66" providerId="LiveId" clId="{B6E70D64-2E5E-4260-87BA-3F552B5DC7DA}" dt="2021-07-02T22:49:50.453" v="5651"/>
          <ac:spMkLst>
            <pc:docMk/>
            <pc:sldMk cId="3608650535" sldId="279"/>
            <ac:spMk id="23" creationId="{2EA385B8-7C85-4CE0-AE3A-00EB627B3443}"/>
          </ac:spMkLst>
        </pc:spChg>
        <pc:spChg chg="mod">
          <ac:chgData name="Danielle Dolbec" userId="0b2c4998f7250a66" providerId="LiveId" clId="{B6E70D64-2E5E-4260-87BA-3F552B5DC7DA}" dt="2021-07-02T23:16:22.812" v="6422" actId="20577"/>
          <ac:spMkLst>
            <pc:docMk/>
            <pc:sldMk cId="3608650535" sldId="279"/>
            <ac:spMk id="25" creationId="{3489F02B-BF32-4B66-929E-2A896674A39B}"/>
          </ac:spMkLst>
        </pc:spChg>
        <pc:spChg chg="add">
          <ac:chgData name="Danielle Dolbec" userId="0b2c4998f7250a66" providerId="LiveId" clId="{B6E70D64-2E5E-4260-87BA-3F552B5DC7DA}" dt="2021-07-02T23:01:29.894" v="5992" actId="26606"/>
          <ac:spMkLst>
            <pc:docMk/>
            <pc:sldMk cId="3608650535" sldId="279"/>
            <ac:spMk id="30" creationId="{54F891EB-ED45-44C3-95D6-FFB2EC07FA10}"/>
          </ac:spMkLst>
        </pc:spChg>
        <pc:spChg chg="add">
          <ac:chgData name="Danielle Dolbec" userId="0b2c4998f7250a66" providerId="LiveId" clId="{B6E70D64-2E5E-4260-87BA-3F552B5DC7DA}" dt="2021-07-02T23:01:29.894" v="5992" actId="26606"/>
          <ac:spMkLst>
            <pc:docMk/>
            <pc:sldMk cId="3608650535" sldId="279"/>
            <ac:spMk id="32" creationId="{2EA385B8-7C85-4CE0-AE3A-00EB627B3443}"/>
          </ac:spMkLst>
        </pc:spChg>
        <pc:picChg chg="del">
          <ac:chgData name="Danielle Dolbec" userId="0b2c4998f7250a66" providerId="LiveId" clId="{B6E70D64-2E5E-4260-87BA-3F552B5DC7DA}" dt="2021-07-02T22:49:50.453" v="5651"/>
          <ac:picMkLst>
            <pc:docMk/>
            <pc:sldMk cId="3608650535" sldId="279"/>
            <ac:picMk id="26" creationId="{DCC0100C-A457-45B1-8A8B-8740F43EC158}"/>
          </ac:picMkLst>
        </pc:picChg>
        <pc:picChg chg="add">
          <ac:chgData name="Danielle Dolbec" userId="0b2c4998f7250a66" providerId="LiveId" clId="{B6E70D64-2E5E-4260-87BA-3F552B5DC7DA}" dt="2021-07-02T23:01:29.894" v="5992" actId="26606"/>
          <ac:picMkLst>
            <pc:docMk/>
            <pc:sldMk cId="3608650535" sldId="279"/>
            <ac:picMk id="36" creationId="{DCC0100C-A457-45B1-8A8B-8740F43EC158}"/>
          </ac:picMkLst>
        </pc:picChg>
        <pc:cxnChg chg="del">
          <ac:chgData name="Danielle Dolbec" userId="0b2c4998f7250a66" providerId="LiveId" clId="{B6E70D64-2E5E-4260-87BA-3F552B5DC7DA}" dt="2021-07-02T22:49:50.453" v="5651"/>
          <ac:cxnSpMkLst>
            <pc:docMk/>
            <pc:sldMk cId="3608650535" sldId="279"/>
            <ac:cxnSpMk id="24" creationId="{19AF263B-E208-40DF-A182-5193478DCFA4}"/>
          </ac:cxnSpMkLst>
        </pc:cxnChg>
        <pc:cxnChg chg="add">
          <ac:chgData name="Danielle Dolbec" userId="0b2c4998f7250a66" providerId="LiveId" clId="{B6E70D64-2E5E-4260-87BA-3F552B5DC7DA}" dt="2021-07-02T23:01:29.894" v="5992" actId="26606"/>
          <ac:cxnSpMkLst>
            <pc:docMk/>
            <pc:sldMk cId="3608650535" sldId="279"/>
            <ac:cxnSpMk id="34" creationId="{19AF263B-E208-40DF-A182-5193478DCFA4}"/>
          </ac:cxnSpMkLst>
        </pc:cxnChg>
      </pc:sldChg>
      <pc:sldChg chg="addSp delSp modSp add del mod addAnim delDesignElem">
        <pc:chgData name="Danielle Dolbec" userId="0b2c4998f7250a66" providerId="LiveId" clId="{B6E70D64-2E5E-4260-87BA-3F552B5DC7DA}" dt="2021-07-02T23:17:19.125" v="6443" actId="2696"/>
        <pc:sldMkLst>
          <pc:docMk/>
          <pc:sldMk cId="1698045773" sldId="280"/>
        </pc:sldMkLst>
        <pc:spChg chg="mod">
          <ac:chgData name="Danielle Dolbec" userId="0b2c4998f7250a66" providerId="LiveId" clId="{B6E70D64-2E5E-4260-87BA-3F552B5DC7DA}" dt="2021-07-02T22:43:33.975" v="5151" actId="20577"/>
          <ac:spMkLst>
            <pc:docMk/>
            <pc:sldMk cId="1698045773" sldId="280"/>
            <ac:spMk id="2" creationId="{D2353C10-DEBE-44EC-B423-20168D20543D}"/>
          </ac:spMkLst>
        </pc:spChg>
        <pc:spChg chg="del">
          <ac:chgData name="Danielle Dolbec" userId="0b2c4998f7250a66" providerId="LiveId" clId="{B6E70D64-2E5E-4260-87BA-3F552B5DC7DA}" dt="2021-07-02T22:49:50.453" v="5651"/>
          <ac:spMkLst>
            <pc:docMk/>
            <pc:sldMk cId="1698045773" sldId="280"/>
            <ac:spMk id="22" creationId="{54F891EB-ED45-44C3-95D6-FFB2EC07FA10}"/>
          </ac:spMkLst>
        </pc:spChg>
        <pc:spChg chg="del">
          <ac:chgData name="Danielle Dolbec" userId="0b2c4998f7250a66" providerId="LiveId" clId="{B6E70D64-2E5E-4260-87BA-3F552B5DC7DA}" dt="2021-07-02T22:49:50.453" v="5651"/>
          <ac:spMkLst>
            <pc:docMk/>
            <pc:sldMk cId="1698045773" sldId="280"/>
            <ac:spMk id="23" creationId="{2EA385B8-7C85-4CE0-AE3A-00EB627B3443}"/>
          </ac:spMkLst>
        </pc:spChg>
        <pc:spChg chg="mod">
          <ac:chgData name="Danielle Dolbec" userId="0b2c4998f7250a66" providerId="LiveId" clId="{B6E70D64-2E5E-4260-87BA-3F552B5DC7DA}" dt="2021-07-02T23:01:39.569" v="5995" actId="26606"/>
          <ac:spMkLst>
            <pc:docMk/>
            <pc:sldMk cId="1698045773" sldId="280"/>
            <ac:spMk id="25" creationId="{3489F02B-BF32-4B66-929E-2A896674A39B}"/>
          </ac:spMkLst>
        </pc:spChg>
        <pc:spChg chg="add">
          <ac:chgData name="Danielle Dolbec" userId="0b2c4998f7250a66" providerId="LiveId" clId="{B6E70D64-2E5E-4260-87BA-3F552B5DC7DA}" dt="2021-07-02T23:01:39.569" v="5995" actId="26606"/>
          <ac:spMkLst>
            <pc:docMk/>
            <pc:sldMk cId="1698045773" sldId="280"/>
            <ac:spMk id="30" creationId="{54F891EB-ED45-44C3-95D6-FFB2EC07FA10}"/>
          </ac:spMkLst>
        </pc:spChg>
        <pc:spChg chg="add">
          <ac:chgData name="Danielle Dolbec" userId="0b2c4998f7250a66" providerId="LiveId" clId="{B6E70D64-2E5E-4260-87BA-3F552B5DC7DA}" dt="2021-07-02T23:01:39.569" v="5995" actId="26606"/>
          <ac:spMkLst>
            <pc:docMk/>
            <pc:sldMk cId="1698045773" sldId="280"/>
            <ac:spMk id="32" creationId="{2EA385B8-7C85-4CE0-AE3A-00EB627B3443}"/>
          </ac:spMkLst>
        </pc:spChg>
        <pc:picChg chg="del">
          <ac:chgData name="Danielle Dolbec" userId="0b2c4998f7250a66" providerId="LiveId" clId="{B6E70D64-2E5E-4260-87BA-3F552B5DC7DA}" dt="2021-07-02T22:49:50.453" v="5651"/>
          <ac:picMkLst>
            <pc:docMk/>
            <pc:sldMk cId="1698045773" sldId="280"/>
            <ac:picMk id="26" creationId="{DCC0100C-A457-45B1-8A8B-8740F43EC158}"/>
          </ac:picMkLst>
        </pc:picChg>
        <pc:picChg chg="add">
          <ac:chgData name="Danielle Dolbec" userId="0b2c4998f7250a66" providerId="LiveId" clId="{B6E70D64-2E5E-4260-87BA-3F552B5DC7DA}" dt="2021-07-02T23:01:39.569" v="5995" actId="26606"/>
          <ac:picMkLst>
            <pc:docMk/>
            <pc:sldMk cId="1698045773" sldId="280"/>
            <ac:picMk id="36" creationId="{DCC0100C-A457-45B1-8A8B-8740F43EC158}"/>
          </ac:picMkLst>
        </pc:picChg>
        <pc:cxnChg chg="del">
          <ac:chgData name="Danielle Dolbec" userId="0b2c4998f7250a66" providerId="LiveId" clId="{B6E70D64-2E5E-4260-87BA-3F552B5DC7DA}" dt="2021-07-02T22:49:50.453" v="5651"/>
          <ac:cxnSpMkLst>
            <pc:docMk/>
            <pc:sldMk cId="1698045773" sldId="280"/>
            <ac:cxnSpMk id="24" creationId="{19AF263B-E208-40DF-A182-5193478DCFA4}"/>
          </ac:cxnSpMkLst>
        </pc:cxnChg>
        <pc:cxnChg chg="add">
          <ac:chgData name="Danielle Dolbec" userId="0b2c4998f7250a66" providerId="LiveId" clId="{B6E70D64-2E5E-4260-87BA-3F552B5DC7DA}" dt="2021-07-02T23:01:39.569" v="5995" actId="26606"/>
          <ac:cxnSpMkLst>
            <pc:docMk/>
            <pc:sldMk cId="1698045773" sldId="280"/>
            <ac:cxnSpMk id="34" creationId="{19AF263B-E208-40DF-A182-5193478DCFA4}"/>
          </ac:cxnSpMkLst>
        </pc:cxnChg>
      </pc:sldChg>
      <pc:sldChg chg="addSp delSp modSp add mod delDesignElem">
        <pc:chgData name="Danielle Dolbec" userId="0b2c4998f7250a66" providerId="LiveId" clId="{B6E70D64-2E5E-4260-87BA-3F552B5DC7DA}" dt="2021-07-02T23:18:55.232" v="6513" actId="20577"/>
        <pc:sldMkLst>
          <pc:docMk/>
          <pc:sldMk cId="3317639344" sldId="281"/>
        </pc:sldMkLst>
        <pc:spChg chg="mod">
          <ac:chgData name="Danielle Dolbec" userId="0b2c4998f7250a66" providerId="LiveId" clId="{B6E70D64-2E5E-4260-87BA-3F552B5DC7DA}" dt="2021-07-02T22:45:11.960" v="5403" actId="20577"/>
          <ac:spMkLst>
            <pc:docMk/>
            <pc:sldMk cId="3317639344" sldId="281"/>
            <ac:spMk id="2" creationId="{D2353C10-DEBE-44EC-B423-20168D20543D}"/>
          </ac:spMkLst>
        </pc:spChg>
        <pc:spChg chg="del">
          <ac:chgData name="Danielle Dolbec" userId="0b2c4998f7250a66" providerId="LiveId" clId="{B6E70D64-2E5E-4260-87BA-3F552B5DC7DA}" dt="2021-07-02T22:49:50.453" v="5651"/>
          <ac:spMkLst>
            <pc:docMk/>
            <pc:sldMk cId="3317639344" sldId="281"/>
            <ac:spMk id="22" creationId="{54F891EB-ED45-44C3-95D6-FFB2EC07FA10}"/>
          </ac:spMkLst>
        </pc:spChg>
        <pc:spChg chg="del">
          <ac:chgData name="Danielle Dolbec" userId="0b2c4998f7250a66" providerId="LiveId" clId="{B6E70D64-2E5E-4260-87BA-3F552B5DC7DA}" dt="2021-07-02T22:49:50.453" v="5651"/>
          <ac:spMkLst>
            <pc:docMk/>
            <pc:sldMk cId="3317639344" sldId="281"/>
            <ac:spMk id="23" creationId="{2EA385B8-7C85-4CE0-AE3A-00EB627B3443}"/>
          </ac:spMkLst>
        </pc:spChg>
        <pc:spChg chg="mod">
          <ac:chgData name="Danielle Dolbec" userId="0b2c4998f7250a66" providerId="LiveId" clId="{B6E70D64-2E5E-4260-87BA-3F552B5DC7DA}" dt="2021-07-02T23:18:55.232" v="6513" actId="20577"/>
          <ac:spMkLst>
            <pc:docMk/>
            <pc:sldMk cId="3317639344" sldId="281"/>
            <ac:spMk id="25" creationId="{3489F02B-BF32-4B66-929E-2A896674A39B}"/>
          </ac:spMkLst>
        </pc:spChg>
        <pc:spChg chg="add">
          <ac:chgData name="Danielle Dolbec" userId="0b2c4998f7250a66" providerId="LiveId" clId="{B6E70D64-2E5E-4260-87BA-3F552B5DC7DA}" dt="2021-07-02T23:01:44.091" v="5997" actId="26606"/>
          <ac:spMkLst>
            <pc:docMk/>
            <pc:sldMk cId="3317639344" sldId="281"/>
            <ac:spMk id="30" creationId="{54F891EB-ED45-44C3-95D6-FFB2EC07FA10}"/>
          </ac:spMkLst>
        </pc:spChg>
        <pc:spChg chg="add">
          <ac:chgData name="Danielle Dolbec" userId="0b2c4998f7250a66" providerId="LiveId" clId="{B6E70D64-2E5E-4260-87BA-3F552B5DC7DA}" dt="2021-07-02T23:01:44.091" v="5997" actId="26606"/>
          <ac:spMkLst>
            <pc:docMk/>
            <pc:sldMk cId="3317639344" sldId="281"/>
            <ac:spMk id="32" creationId="{2EA385B8-7C85-4CE0-AE3A-00EB627B3443}"/>
          </ac:spMkLst>
        </pc:spChg>
        <pc:picChg chg="del">
          <ac:chgData name="Danielle Dolbec" userId="0b2c4998f7250a66" providerId="LiveId" clId="{B6E70D64-2E5E-4260-87BA-3F552B5DC7DA}" dt="2021-07-02T22:49:50.453" v="5651"/>
          <ac:picMkLst>
            <pc:docMk/>
            <pc:sldMk cId="3317639344" sldId="281"/>
            <ac:picMk id="26" creationId="{DCC0100C-A457-45B1-8A8B-8740F43EC158}"/>
          </ac:picMkLst>
        </pc:picChg>
        <pc:picChg chg="add">
          <ac:chgData name="Danielle Dolbec" userId="0b2c4998f7250a66" providerId="LiveId" clId="{B6E70D64-2E5E-4260-87BA-3F552B5DC7DA}" dt="2021-07-02T23:01:44.091" v="5997" actId="26606"/>
          <ac:picMkLst>
            <pc:docMk/>
            <pc:sldMk cId="3317639344" sldId="281"/>
            <ac:picMk id="36" creationId="{DCC0100C-A457-45B1-8A8B-8740F43EC158}"/>
          </ac:picMkLst>
        </pc:picChg>
        <pc:cxnChg chg="del">
          <ac:chgData name="Danielle Dolbec" userId="0b2c4998f7250a66" providerId="LiveId" clId="{B6E70D64-2E5E-4260-87BA-3F552B5DC7DA}" dt="2021-07-02T22:49:50.453" v="5651"/>
          <ac:cxnSpMkLst>
            <pc:docMk/>
            <pc:sldMk cId="3317639344" sldId="281"/>
            <ac:cxnSpMk id="24" creationId="{19AF263B-E208-40DF-A182-5193478DCFA4}"/>
          </ac:cxnSpMkLst>
        </pc:cxnChg>
        <pc:cxnChg chg="add">
          <ac:chgData name="Danielle Dolbec" userId="0b2c4998f7250a66" providerId="LiveId" clId="{B6E70D64-2E5E-4260-87BA-3F552B5DC7DA}" dt="2021-07-02T23:01:44.091" v="5997" actId="26606"/>
          <ac:cxnSpMkLst>
            <pc:docMk/>
            <pc:sldMk cId="3317639344" sldId="281"/>
            <ac:cxnSpMk id="34" creationId="{19AF263B-E208-40DF-A182-5193478DCFA4}"/>
          </ac:cxnSpMkLst>
        </pc:cxnChg>
      </pc:sldChg>
      <pc:sldChg chg="modSp add mod">
        <pc:chgData name="Danielle Dolbec" userId="0b2c4998f7250a66" providerId="LiveId" clId="{B6E70D64-2E5E-4260-87BA-3F552B5DC7DA}" dt="2021-07-02T23:18:02.753" v="6497" actId="6549"/>
        <pc:sldMkLst>
          <pc:docMk/>
          <pc:sldMk cId="2690952898" sldId="282"/>
        </pc:sldMkLst>
        <pc:spChg chg="mod">
          <ac:chgData name="Danielle Dolbec" userId="0b2c4998f7250a66" providerId="LiveId" clId="{B6E70D64-2E5E-4260-87BA-3F552B5DC7DA}" dt="2021-07-02T23:17:34.326" v="6456" actId="20577"/>
          <ac:spMkLst>
            <pc:docMk/>
            <pc:sldMk cId="2690952898" sldId="282"/>
            <ac:spMk id="2" creationId="{D2353C10-DEBE-44EC-B423-20168D20543D}"/>
          </ac:spMkLst>
        </pc:spChg>
        <pc:spChg chg="mod">
          <ac:chgData name="Danielle Dolbec" userId="0b2c4998f7250a66" providerId="LiveId" clId="{B6E70D64-2E5E-4260-87BA-3F552B5DC7DA}" dt="2021-07-02T23:18:02.753" v="6497" actId="6549"/>
          <ac:spMkLst>
            <pc:docMk/>
            <pc:sldMk cId="2690952898" sldId="282"/>
            <ac:spMk id="25" creationId="{3489F02B-BF32-4B66-929E-2A896674A39B}"/>
          </ac:spMkLst>
        </pc:spChg>
      </pc:sldChg>
    </pc:docChg>
  </pc:docChgLst>
  <pc:docChgLst>
    <pc:chgData name="Danielle Dolbec" userId="S::danielle@nsdfoundation.org::0aff8553-7040-4d04-95e7-57f94e106dec" providerId="AD" clId="Web-{19EA61BB-BB12-6BE1-D010-643116EB12C9}"/>
    <pc:docChg chg="">
      <pc:chgData name="Danielle Dolbec" userId="S::danielle@nsdfoundation.org::0aff8553-7040-4d04-95e7-57f94e106dec" providerId="AD" clId="Web-{19EA61BB-BB12-6BE1-D010-643116EB12C9}" dt="2021-07-07T00:37:56.170" v="0"/>
      <pc:docMkLst>
        <pc:docMk/>
      </pc:docMkLst>
      <pc:sldChg chg="addCm">
        <pc:chgData name="Danielle Dolbec" userId="S::danielle@nsdfoundation.org::0aff8553-7040-4d04-95e7-57f94e106dec" providerId="AD" clId="Web-{19EA61BB-BB12-6BE1-D010-643116EB12C9}" dt="2021-07-07T00:37:56.170" v="0"/>
        <pc:sldMkLst>
          <pc:docMk/>
          <pc:sldMk cId="839262415" sldId="256"/>
        </pc:sldMkLst>
      </pc:sldChg>
    </pc:docChg>
  </pc:docChgLst>
  <pc:docChgLst>
    <pc:chgData name="Danielle Dolbec" userId="0aff8553-7040-4d04-95e7-57f94e106dec" providerId="ADAL" clId="{135ACCA9-A482-4AC9-B45D-B255480558AD}"/>
    <pc:docChg chg="undo custSel addSld delSld modSld sldOrd">
      <pc:chgData name="Danielle Dolbec" userId="0aff8553-7040-4d04-95e7-57f94e106dec" providerId="ADAL" clId="{135ACCA9-A482-4AC9-B45D-B255480558AD}" dt="2021-08-18T17:48:15.387" v="1324" actId="478"/>
      <pc:docMkLst>
        <pc:docMk/>
      </pc:docMkLst>
      <pc:sldChg chg="delCm modCm">
        <pc:chgData name="Danielle Dolbec" userId="0aff8553-7040-4d04-95e7-57f94e106dec" providerId="ADAL" clId="{135ACCA9-A482-4AC9-B45D-B255480558AD}" dt="2021-08-03T22:55:13.946" v="1226" actId="1592"/>
        <pc:sldMkLst>
          <pc:docMk/>
          <pc:sldMk cId="839262415" sldId="256"/>
        </pc:sldMkLst>
      </pc:sldChg>
      <pc:sldChg chg="addSp delSp modSp mod">
        <pc:chgData name="Danielle Dolbec" userId="0aff8553-7040-4d04-95e7-57f94e106dec" providerId="ADAL" clId="{135ACCA9-A482-4AC9-B45D-B255480558AD}" dt="2021-07-31T05:18:27.393" v="987" actId="20577"/>
        <pc:sldMkLst>
          <pc:docMk/>
          <pc:sldMk cId="2253391574" sldId="262"/>
        </pc:sldMkLst>
        <pc:spChg chg="add del mod">
          <ac:chgData name="Danielle Dolbec" userId="0aff8553-7040-4d04-95e7-57f94e106dec" providerId="ADAL" clId="{135ACCA9-A482-4AC9-B45D-B255480558AD}" dt="2021-07-30T23:58:34.821" v="740" actId="478"/>
          <ac:spMkLst>
            <pc:docMk/>
            <pc:sldMk cId="2253391574" sldId="262"/>
            <ac:spMk id="3" creationId="{31D7EC8D-3BD5-41B4-ACB1-BEF0159A5F75}"/>
          </ac:spMkLst>
        </pc:spChg>
        <pc:spChg chg="mod">
          <ac:chgData name="Danielle Dolbec" userId="0aff8553-7040-4d04-95e7-57f94e106dec" providerId="ADAL" clId="{135ACCA9-A482-4AC9-B45D-B255480558AD}" dt="2021-07-31T05:18:27.393" v="987" actId="20577"/>
          <ac:spMkLst>
            <pc:docMk/>
            <pc:sldMk cId="2253391574" sldId="262"/>
            <ac:spMk id="25" creationId="{3489F02B-BF32-4B66-929E-2A896674A39B}"/>
          </ac:spMkLst>
        </pc:spChg>
      </pc:sldChg>
      <pc:sldChg chg="modSp mod">
        <pc:chgData name="Danielle Dolbec" userId="0aff8553-7040-4d04-95e7-57f94e106dec" providerId="ADAL" clId="{135ACCA9-A482-4AC9-B45D-B255480558AD}" dt="2021-07-31T05:18:09.596" v="985" actId="27636"/>
        <pc:sldMkLst>
          <pc:docMk/>
          <pc:sldMk cId="935338387" sldId="269"/>
        </pc:sldMkLst>
        <pc:spChg chg="mod">
          <ac:chgData name="Danielle Dolbec" userId="0aff8553-7040-4d04-95e7-57f94e106dec" providerId="ADAL" clId="{135ACCA9-A482-4AC9-B45D-B255480558AD}" dt="2021-07-30T20:34:23.532" v="458" actId="1076"/>
          <ac:spMkLst>
            <pc:docMk/>
            <pc:sldMk cId="935338387" sldId="269"/>
            <ac:spMk id="2" creationId="{D2353C10-DEBE-44EC-B423-20168D20543D}"/>
          </ac:spMkLst>
        </pc:spChg>
        <pc:spChg chg="mod">
          <ac:chgData name="Danielle Dolbec" userId="0aff8553-7040-4d04-95e7-57f94e106dec" providerId="ADAL" clId="{135ACCA9-A482-4AC9-B45D-B255480558AD}" dt="2021-07-31T05:18:09.596" v="985" actId="27636"/>
          <ac:spMkLst>
            <pc:docMk/>
            <pc:sldMk cId="935338387" sldId="269"/>
            <ac:spMk id="25" creationId="{3489F02B-BF32-4B66-929E-2A896674A39B}"/>
          </ac:spMkLst>
        </pc:spChg>
        <pc:picChg chg="mod">
          <ac:chgData name="Danielle Dolbec" userId="0aff8553-7040-4d04-95e7-57f94e106dec" providerId="ADAL" clId="{135ACCA9-A482-4AC9-B45D-B255480558AD}" dt="2021-07-30T20:34:26.953" v="459" actId="1076"/>
          <ac:picMkLst>
            <pc:docMk/>
            <pc:sldMk cId="935338387" sldId="269"/>
            <ac:picMk id="3" creationId="{A8F05590-35C7-4475-BC8A-AB8FE821BE8F}"/>
          </ac:picMkLst>
        </pc:picChg>
      </pc:sldChg>
      <pc:sldChg chg="modSp mod">
        <pc:chgData name="Danielle Dolbec" userId="0aff8553-7040-4d04-95e7-57f94e106dec" providerId="ADAL" clId="{135ACCA9-A482-4AC9-B45D-B255480558AD}" dt="2021-07-31T05:18:57.013" v="989" actId="115"/>
        <pc:sldMkLst>
          <pc:docMk/>
          <pc:sldMk cId="2086678306" sldId="270"/>
        </pc:sldMkLst>
        <pc:spChg chg="mod">
          <ac:chgData name="Danielle Dolbec" userId="0aff8553-7040-4d04-95e7-57f94e106dec" providerId="ADAL" clId="{135ACCA9-A482-4AC9-B45D-B255480558AD}" dt="2021-07-31T05:18:57.013" v="989" actId="115"/>
          <ac:spMkLst>
            <pc:docMk/>
            <pc:sldMk cId="2086678306" sldId="270"/>
            <ac:spMk id="25" creationId="{3489F02B-BF32-4B66-929E-2A896674A39B}"/>
          </ac:spMkLst>
        </pc:spChg>
      </pc:sldChg>
      <pc:sldChg chg="modSp mod">
        <pc:chgData name="Danielle Dolbec" userId="0aff8553-7040-4d04-95e7-57f94e106dec" providerId="ADAL" clId="{135ACCA9-A482-4AC9-B45D-B255480558AD}" dt="2021-08-03T19:00:35.351" v="1224"/>
        <pc:sldMkLst>
          <pc:docMk/>
          <pc:sldMk cId="2471658994" sldId="271"/>
        </pc:sldMkLst>
        <pc:spChg chg="mod">
          <ac:chgData name="Danielle Dolbec" userId="0aff8553-7040-4d04-95e7-57f94e106dec" providerId="ADAL" clId="{135ACCA9-A482-4AC9-B45D-B255480558AD}" dt="2021-08-03T19:00:35.351" v="1224"/>
          <ac:spMkLst>
            <pc:docMk/>
            <pc:sldMk cId="2471658994" sldId="271"/>
            <ac:spMk id="25" creationId="{3489F02B-BF32-4B66-929E-2A896674A39B}"/>
          </ac:spMkLst>
        </pc:spChg>
      </pc:sldChg>
      <pc:sldChg chg="addSp delSp modSp mod">
        <pc:chgData name="Danielle Dolbec" userId="0aff8553-7040-4d04-95e7-57f94e106dec" providerId="ADAL" clId="{135ACCA9-A482-4AC9-B45D-B255480558AD}" dt="2021-08-03T18:59:10.914" v="1215"/>
        <pc:sldMkLst>
          <pc:docMk/>
          <pc:sldMk cId="542599328" sldId="272"/>
        </pc:sldMkLst>
        <pc:spChg chg="mod">
          <ac:chgData name="Danielle Dolbec" userId="0aff8553-7040-4d04-95e7-57f94e106dec" providerId="ADAL" clId="{135ACCA9-A482-4AC9-B45D-B255480558AD}" dt="2021-07-30T20:37:17.062" v="487" actId="20577"/>
          <ac:spMkLst>
            <pc:docMk/>
            <pc:sldMk cId="542599328" sldId="272"/>
            <ac:spMk id="2" creationId="{D2353C10-DEBE-44EC-B423-20168D20543D}"/>
          </ac:spMkLst>
        </pc:spChg>
        <pc:spChg chg="add del mod">
          <ac:chgData name="Danielle Dolbec" userId="0aff8553-7040-4d04-95e7-57f94e106dec" providerId="ADAL" clId="{135ACCA9-A482-4AC9-B45D-B255480558AD}" dt="2021-07-30T19:59:09.751" v="72"/>
          <ac:spMkLst>
            <pc:docMk/>
            <pc:sldMk cId="542599328" sldId="272"/>
            <ac:spMk id="4" creationId="{A28BE073-9DD4-4FB3-9A10-C9542BD32A2A}"/>
          </ac:spMkLst>
        </pc:spChg>
        <pc:spChg chg="add del mod">
          <ac:chgData name="Danielle Dolbec" userId="0aff8553-7040-4d04-95e7-57f94e106dec" providerId="ADAL" clId="{135ACCA9-A482-4AC9-B45D-B255480558AD}" dt="2021-07-31T00:26:33.958" v="822" actId="478"/>
          <ac:spMkLst>
            <pc:docMk/>
            <pc:sldMk cId="542599328" sldId="272"/>
            <ac:spMk id="5" creationId="{29909B7F-150E-4A81-8723-F3652FF311FE}"/>
          </ac:spMkLst>
        </pc:spChg>
        <pc:spChg chg="mod">
          <ac:chgData name="Danielle Dolbec" userId="0aff8553-7040-4d04-95e7-57f94e106dec" providerId="ADAL" clId="{135ACCA9-A482-4AC9-B45D-B255480558AD}" dt="2021-08-03T18:59:10.914" v="1215"/>
          <ac:spMkLst>
            <pc:docMk/>
            <pc:sldMk cId="542599328" sldId="272"/>
            <ac:spMk id="25" creationId="{3489F02B-BF32-4B66-929E-2A896674A39B}"/>
          </ac:spMkLst>
        </pc:spChg>
        <pc:picChg chg="mod">
          <ac:chgData name="Danielle Dolbec" userId="0aff8553-7040-4d04-95e7-57f94e106dec" providerId="ADAL" clId="{135ACCA9-A482-4AC9-B45D-B255480558AD}" dt="2021-07-30T20:26:00.046" v="373" actId="1076"/>
          <ac:picMkLst>
            <pc:docMk/>
            <pc:sldMk cId="542599328" sldId="272"/>
            <ac:picMk id="3" creationId="{2A67F986-F485-4370-812A-87226F2A28DB}"/>
          </ac:picMkLst>
        </pc:picChg>
      </pc:sldChg>
      <pc:sldChg chg="modSp del mod">
        <pc:chgData name="Danielle Dolbec" userId="0aff8553-7040-4d04-95e7-57f94e106dec" providerId="ADAL" clId="{135ACCA9-A482-4AC9-B45D-B255480558AD}" dt="2021-07-30T20:07:41.561" v="224" actId="2696"/>
        <pc:sldMkLst>
          <pc:docMk/>
          <pc:sldMk cId="1436471691" sldId="273"/>
        </pc:sldMkLst>
        <pc:spChg chg="mod">
          <ac:chgData name="Danielle Dolbec" userId="0aff8553-7040-4d04-95e7-57f94e106dec" providerId="ADAL" clId="{135ACCA9-A482-4AC9-B45D-B255480558AD}" dt="2021-07-30T20:06:18.511" v="223"/>
          <ac:spMkLst>
            <pc:docMk/>
            <pc:sldMk cId="1436471691" sldId="273"/>
            <ac:spMk id="2" creationId="{D2353C10-DEBE-44EC-B423-20168D20543D}"/>
          </ac:spMkLst>
        </pc:spChg>
      </pc:sldChg>
      <pc:sldChg chg="modSp mod">
        <pc:chgData name="Danielle Dolbec" userId="0aff8553-7040-4d04-95e7-57f94e106dec" providerId="ADAL" clId="{135ACCA9-A482-4AC9-B45D-B255480558AD}" dt="2021-08-03T19:00:12.641" v="1221"/>
        <pc:sldMkLst>
          <pc:docMk/>
          <pc:sldMk cId="3741966065" sldId="274"/>
        </pc:sldMkLst>
        <pc:spChg chg="mod">
          <ac:chgData name="Danielle Dolbec" userId="0aff8553-7040-4d04-95e7-57f94e106dec" providerId="ADAL" clId="{135ACCA9-A482-4AC9-B45D-B255480558AD}" dt="2021-08-03T19:00:12.641" v="1221"/>
          <ac:spMkLst>
            <pc:docMk/>
            <pc:sldMk cId="3741966065" sldId="274"/>
            <ac:spMk id="25" creationId="{3489F02B-BF32-4B66-929E-2A896674A39B}"/>
          </ac:spMkLst>
        </pc:spChg>
      </pc:sldChg>
      <pc:sldChg chg="modSp mod">
        <pc:chgData name="Danielle Dolbec" userId="0aff8553-7040-4d04-95e7-57f94e106dec" providerId="ADAL" clId="{135ACCA9-A482-4AC9-B45D-B255480558AD}" dt="2021-08-03T18:59:41.180" v="1218"/>
        <pc:sldMkLst>
          <pc:docMk/>
          <pc:sldMk cId="3343568993" sldId="275"/>
        </pc:sldMkLst>
        <pc:spChg chg="mod">
          <ac:chgData name="Danielle Dolbec" userId="0aff8553-7040-4d04-95e7-57f94e106dec" providerId="ADAL" clId="{135ACCA9-A482-4AC9-B45D-B255480558AD}" dt="2021-07-30T20:33:29.904" v="451" actId="1076"/>
          <ac:spMkLst>
            <pc:docMk/>
            <pc:sldMk cId="3343568993" sldId="275"/>
            <ac:spMk id="2" creationId="{D2353C10-DEBE-44EC-B423-20168D20543D}"/>
          </ac:spMkLst>
        </pc:spChg>
        <pc:spChg chg="mod">
          <ac:chgData name="Danielle Dolbec" userId="0aff8553-7040-4d04-95e7-57f94e106dec" providerId="ADAL" clId="{135ACCA9-A482-4AC9-B45D-B255480558AD}" dt="2021-08-03T18:59:41.180" v="1218"/>
          <ac:spMkLst>
            <pc:docMk/>
            <pc:sldMk cId="3343568993" sldId="275"/>
            <ac:spMk id="25" creationId="{3489F02B-BF32-4B66-929E-2A896674A39B}"/>
          </ac:spMkLst>
        </pc:spChg>
        <pc:picChg chg="mod">
          <ac:chgData name="Danielle Dolbec" userId="0aff8553-7040-4d04-95e7-57f94e106dec" providerId="ADAL" clId="{135ACCA9-A482-4AC9-B45D-B255480558AD}" dt="2021-07-30T20:21:42.320" v="315" actId="14100"/>
          <ac:picMkLst>
            <pc:docMk/>
            <pc:sldMk cId="3343568993" sldId="275"/>
            <ac:picMk id="3" creationId="{44F8AB74-241F-467D-8316-61A08F3BB541}"/>
          </ac:picMkLst>
        </pc:picChg>
      </pc:sldChg>
      <pc:sldChg chg="modSp mod ord">
        <pc:chgData name="Danielle Dolbec" userId="0aff8553-7040-4d04-95e7-57f94e106dec" providerId="ADAL" clId="{135ACCA9-A482-4AC9-B45D-B255480558AD}" dt="2021-07-30T20:33:52.337" v="455"/>
        <pc:sldMkLst>
          <pc:docMk/>
          <pc:sldMk cId="701319718" sldId="277"/>
        </pc:sldMkLst>
        <pc:picChg chg="mod">
          <ac:chgData name="Danielle Dolbec" userId="0aff8553-7040-4d04-95e7-57f94e106dec" providerId="ADAL" clId="{135ACCA9-A482-4AC9-B45D-B255480558AD}" dt="2021-07-30T20:24:49.917" v="366" actId="1037"/>
          <ac:picMkLst>
            <pc:docMk/>
            <pc:sldMk cId="701319718" sldId="277"/>
            <ac:picMk id="4" creationId="{D3C7F4F7-D992-42EE-B5A7-C665917EE437}"/>
          </ac:picMkLst>
        </pc:picChg>
      </pc:sldChg>
      <pc:sldChg chg="ord">
        <pc:chgData name="Danielle Dolbec" userId="0aff8553-7040-4d04-95e7-57f94e106dec" providerId="ADAL" clId="{135ACCA9-A482-4AC9-B45D-B255480558AD}" dt="2021-07-30T20:33:40.201" v="453"/>
        <pc:sldMkLst>
          <pc:docMk/>
          <pc:sldMk cId="1718272798" sldId="278"/>
        </pc:sldMkLst>
      </pc:sldChg>
      <pc:sldChg chg="modSp mod ord">
        <pc:chgData name="Danielle Dolbec" userId="0aff8553-7040-4d04-95e7-57f94e106dec" providerId="ADAL" clId="{135ACCA9-A482-4AC9-B45D-B255480558AD}" dt="2021-07-30T20:32:40.044" v="428"/>
        <pc:sldMkLst>
          <pc:docMk/>
          <pc:sldMk cId="3608650535" sldId="279"/>
        </pc:sldMkLst>
        <pc:picChg chg="mod">
          <ac:chgData name="Danielle Dolbec" userId="0aff8553-7040-4d04-95e7-57f94e106dec" providerId="ADAL" clId="{135ACCA9-A482-4AC9-B45D-B255480558AD}" dt="2021-07-30T20:24:06.837" v="359" actId="14100"/>
          <ac:picMkLst>
            <pc:docMk/>
            <pc:sldMk cId="3608650535" sldId="279"/>
            <ac:picMk id="3" creationId="{AF704134-C9B3-4EF1-837D-6C533DFA3DEE}"/>
          </ac:picMkLst>
        </pc:picChg>
        <pc:picChg chg="mod">
          <ac:chgData name="Danielle Dolbec" userId="0aff8553-7040-4d04-95e7-57f94e106dec" providerId="ADAL" clId="{135ACCA9-A482-4AC9-B45D-B255480558AD}" dt="2021-07-30T20:24:14.239" v="361" actId="1076"/>
          <ac:picMkLst>
            <pc:docMk/>
            <pc:sldMk cId="3608650535" sldId="279"/>
            <ac:picMk id="10" creationId="{5465DBD9-4B3A-49A8-9331-4E58EEFCCB7D}"/>
          </ac:picMkLst>
        </pc:picChg>
      </pc:sldChg>
      <pc:sldChg chg="modSp mod">
        <pc:chgData name="Danielle Dolbec" userId="0aff8553-7040-4d04-95e7-57f94e106dec" providerId="ADAL" clId="{135ACCA9-A482-4AC9-B45D-B255480558AD}" dt="2021-07-30T20:29:31.088" v="404" actId="12"/>
        <pc:sldMkLst>
          <pc:docMk/>
          <pc:sldMk cId="3317639344" sldId="281"/>
        </pc:sldMkLst>
        <pc:spChg chg="mod">
          <ac:chgData name="Danielle Dolbec" userId="0aff8553-7040-4d04-95e7-57f94e106dec" providerId="ADAL" clId="{135ACCA9-A482-4AC9-B45D-B255480558AD}" dt="2021-07-30T20:29:31.088" v="404" actId="12"/>
          <ac:spMkLst>
            <pc:docMk/>
            <pc:sldMk cId="3317639344" sldId="281"/>
            <ac:spMk id="25" creationId="{3489F02B-BF32-4B66-929E-2A896674A39B}"/>
          </ac:spMkLst>
        </pc:spChg>
      </pc:sldChg>
      <pc:sldChg chg="modSp mod">
        <pc:chgData name="Danielle Dolbec" userId="0aff8553-7040-4d04-95e7-57f94e106dec" providerId="ADAL" clId="{135ACCA9-A482-4AC9-B45D-B255480558AD}" dt="2021-07-31T05:18:33.207" v="988" actId="20577"/>
        <pc:sldMkLst>
          <pc:docMk/>
          <pc:sldMk cId="990893041" sldId="283"/>
        </pc:sldMkLst>
        <pc:spChg chg="mod">
          <ac:chgData name="Danielle Dolbec" userId="0aff8553-7040-4d04-95e7-57f94e106dec" providerId="ADAL" clId="{135ACCA9-A482-4AC9-B45D-B255480558AD}" dt="2021-07-31T05:18:33.207" v="988" actId="20577"/>
          <ac:spMkLst>
            <pc:docMk/>
            <pc:sldMk cId="990893041" sldId="283"/>
            <ac:spMk id="25" creationId="{3489F02B-BF32-4B66-929E-2A896674A39B}"/>
          </ac:spMkLst>
        </pc:spChg>
      </pc:sldChg>
      <pc:sldChg chg="delSp modSp mod">
        <pc:chgData name="Danielle Dolbec" userId="0aff8553-7040-4d04-95e7-57f94e106dec" providerId="ADAL" clId="{135ACCA9-A482-4AC9-B45D-B255480558AD}" dt="2021-07-30T19:52:28.510" v="2" actId="1076"/>
        <pc:sldMkLst>
          <pc:docMk/>
          <pc:sldMk cId="3999737263" sldId="284"/>
        </pc:sldMkLst>
        <pc:spChg chg="del">
          <ac:chgData name="Danielle Dolbec" userId="0aff8553-7040-4d04-95e7-57f94e106dec" providerId="ADAL" clId="{135ACCA9-A482-4AC9-B45D-B255480558AD}" dt="2021-07-30T19:51:58.313" v="0" actId="478"/>
          <ac:spMkLst>
            <pc:docMk/>
            <pc:sldMk cId="3999737263" sldId="284"/>
            <ac:spMk id="5" creationId="{CF9ADC02-47AB-4567-A9D4-62401F565A28}"/>
          </ac:spMkLst>
        </pc:spChg>
        <pc:picChg chg="mod">
          <ac:chgData name="Danielle Dolbec" userId="0aff8553-7040-4d04-95e7-57f94e106dec" providerId="ADAL" clId="{135ACCA9-A482-4AC9-B45D-B255480558AD}" dt="2021-07-30T19:52:28.510" v="2" actId="1076"/>
          <ac:picMkLst>
            <pc:docMk/>
            <pc:sldMk cId="3999737263" sldId="284"/>
            <ac:picMk id="3" creationId="{26D6FCC8-CED5-4740-B677-AFAD563CE19C}"/>
          </ac:picMkLst>
        </pc:picChg>
      </pc:sldChg>
      <pc:sldChg chg="modSp mod">
        <pc:chgData name="Danielle Dolbec" userId="0aff8553-7040-4d04-95e7-57f94e106dec" providerId="ADAL" clId="{135ACCA9-A482-4AC9-B45D-B255480558AD}" dt="2021-08-03T19:00:26.907" v="1223"/>
        <pc:sldMkLst>
          <pc:docMk/>
          <pc:sldMk cId="3651877639" sldId="285"/>
        </pc:sldMkLst>
        <pc:spChg chg="mod">
          <ac:chgData name="Danielle Dolbec" userId="0aff8553-7040-4d04-95e7-57f94e106dec" providerId="ADAL" clId="{135ACCA9-A482-4AC9-B45D-B255480558AD}" dt="2021-08-03T19:00:26.907" v="1223"/>
          <ac:spMkLst>
            <pc:docMk/>
            <pc:sldMk cId="3651877639" sldId="285"/>
            <ac:spMk id="25" creationId="{3489F02B-BF32-4B66-929E-2A896674A39B}"/>
          </ac:spMkLst>
        </pc:spChg>
      </pc:sldChg>
      <pc:sldChg chg="modSp mod">
        <pc:chgData name="Danielle Dolbec" userId="0aff8553-7040-4d04-95e7-57f94e106dec" providerId="ADAL" clId="{135ACCA9-A482-4AC9-B45D-B255480558AD}" dt="2021-08-18T17:45:42.862" v="1318" actId="1076"/>
        <pc:sldMkLst>
          <pc:docMk/>
          <pc:sldMk cId="2133440181" sldId="286"/>
        </pc:sldMkLst>
        <pc:spChg chg="mod">
          <ac:chgData name="Danielle Dolbec" userId="0aff8553-7040-4d04-95e7-57f94e106dec" providerId="ADAL" clId="{135ACCA9-A482-4AC9-B45D-B255480558AD}" dt="2021-08-18T17:45:42.862" v="1318" actId="1076"/>
          <ac:spMkLst>
            <pc:docMk/>
            <pc:sldMk cId="2133440181" sldId="286"/>
            <ac:spMk id="25" creationId="{3489F02B-BF32-4B66-929E-2A896674A39B}"/>
          </ac:spMkLst>
        </pc:spChg>
      </pc:sldChg>
      <pc:sldChg chg="modSp mod">
        <pc:chgData name="Danielle Dolbec" userId="0aff8553-7040-4d04-95e7-57f94e106dec" providerId="ADAL" clId="{135ACCA9-A482-4AC9-B45D-B255480558AD}" dt="2021-08-03T19:00:03.442" v="1220"/>
        <pc:sldMkLst>
          <pc:docMk/>
          <pc:sldMk cId="4212319646" sldId="287"/>
        </pc:sldMkLst>
        <pc:spChg chg="mod">
          <ac:chgData name="Danielle Dolbec" userId="0aff8553-7040-4d04-95e7-57f94e106dec" providerId="ADAL" clId="{135ACCA9-A482-4AC9-B45D-B255480558AD}" dt="2021-08-03T19:00:03.442" v="1220"/>
          <ac:spMkLst>
            <pc:docMk/>
            <pc:sldMk cId="4212319646" sldId="287"/>
            <ac:spMk id="25" creationId="{3489F02B-BF32-4B66-929E-2A896674A39B}"/>
          </ac:spMkLst>
        </pc:spChg>
      </pc:sldChg>
      <pc:sldChg chg="modSp mod">
        <pc:chgData name="Danielle Dolbec" userId="0aff8553-7040-4d04-95e7-57f94e106dec" providerId="ADAL" clId="{135ACCA9-A482-4AC9-B45D-B255480558AD}" dt="2021-08-18T17:45:30.618" v="1316" actId="1076"/>
        <pc:sldMkLst>
          <pc:docMk/>
          <pc:sldMk cId="276808739" sldId="288"/>
        </pc:sldMkLst>
        <pc:spChg chg="mod">
          <ac:chgData name="Danielle Dolbec" userId="0aff8553-7040-4d04-95e7-57f94e106dec" providerId="ADAL" clId="{135ACCA9-A482-4AC9-B45D-B255480558AD}" dt="2021-08-18T17:45:30.618" v="1316" actId="1076"/>
          <ac:spMkLst>
            <pc:docMk/>
            <pc:sldMk cId="276808739" sldId="288"/>
            <ac:spMk id="25" creationId="{3489F02B-BF32-4B66-929E-2A896674A39B}"/>
          </ac:spMkLst>
        </pc:spChg>
      </pc:sldChg>
      <pc:sldChg chg="modSp mod">
        <pc:chgData name="Danielle Dolbec" userId="0aff8553-7040-4d04-95e7-57f94e106dec" providerId="ADAL" clId="{135ACCA9-A482-4AC9-B45D-B255480558AD}" dt="2021-08-03T18:59:34.750" v="1217"/>
        <pc:sldMkLst>
          <pc:docMk/>
          <pc:sldMk cId="1228040284" sldId="289"/>
        </pc:sldMkLst>
        <pc:spChg chg="mod">
          <ac:chgData name="Danielle Dolbec" userId="0aff8553-7040-4d04-95e7-57f94e106dec" providerId="ADAL" clId="{135ACCA9-A482-4AC9-B45D-B255480558AD}" dt="2021-07-30T20:33:21.994" v="450" actId="1076"/>
          <ac:spMkLst>
            <pc:docMk/>
            <pc:sldMk cId="1228040284" sldId="289"/>
            <ac:spMk id="2" creationId="{D2353C10-DEBE-44EC-B423-20168D20543D}"/>
          </ac:spMkLst>
        </pc:spChg>
        <pc:spChg chg="mod">
          <ac:chgData name="Danielle Dolbec" userId="0aff8553-7040-4d04-95e7-57f94e106dec" providerId="ADAL" clId="{135ACCA9-A482-4AC9-B45D-B255480558AD}" dt="2021-08-03T18:59:34.750" v="1217"/>
          <ac:spMkLst>
            <pc:docMk/>
            <pc:sldMk cId="1228040284" sldId="289"/>
            <ac:spMk id="25" creationId="{3489F02B-BF32-4B66-929E-2A896674A39B}"/>
          </ac:spMkLst>
        </pc:spChg>
        <pc:picChg chg="mod">
          <ac:chgData name="Danielle Dolbec" userId="0aff8553-7040-4d04-95e7-57f94e106dec" providerId="ADAL" clId="{135ACCA9-A482-4AC9-B45D-B255480558AD}" dt="2021-07-30T20:23:14.487" v="348" actId="1038"/>
          <ac:picMkLst>
            <pc:docMk/>
            <pc:sldMk cId="1228040284" sldId="289"/>
            <ac:picMk id="3" creationId="{44F8AB74-241F-467D-8316-61A08F3BB541}"/>
          </ac:picMkLst>
        </pc:picChg>
      </pc:sldChg>
      <pc:sldChg chg="modSp mod">
        <pc:chgData name="Danielle Dolbec" userId="0aff8553-7040-4d04-95e7-57f94e106dec" providerId="ADAL" clId="{135ACCA9-A482-4AC9-B45D-B255480558AD}" dt="2021-08-18T17:45:59.340" v="1321" actId="1076"/>
        <pc:sldMkLst>
          <pc:docMk/>
          <pc:sldMk cId="1727384264" sldId="290"/>
        </pc:sldMkLst>
        <pc:spChg chg="mod">
          <ac:chgData name="Danielle Dolbec" userId="0aff8553-7040-4d04-95e7-57f94e106dec" providerId="ADAL" clId="{135ACCA9-A482-4AC9-B45D-B255480558AD}" dt="2021-07-30T20:32:21.886" v="426" actId="1076"/>
          <ac:spMkLst>
            <pc:docMk/>
            <pc:sldMk cId="1727384264" sldId="290"/>
            <ac:spMk id="2" creationId="{D2353C10-DEBE-44EC-B423-20168D20543D}"/>
          </ac:spMkLst>
        </pc:spChg>
        <pc:spChg chg="mod">
          <ac:chgData name="Danielle Dolbec" userId="0aff8553-7040-4d04-95e7-57f94e106dec" providerId="ADAL" clId="{135ACCA9-A482-4AC9-B45D-B255480558AD}" dt="2021-08-18T17:45:59.340" v="1321" actId="1076"/>
          <ac:spMkLst>
            <pc:docMk/>
            <pc:sldMk cId="1727384264" sldId="290"/>
            <ac:spMk id="25" creationId="{3489F02B-BF32-4B66-929E-2A896674A39B}"/>
          </ac:spMkLst>
        </pc:spChg>
        <pc:picChg chg="mod">
          <ac:chgData name="Danielle Dolbec" userId="0aff8553-7040-4d04-95e7-57f94e106dec" providerId="ADAL" clId="{135ACCA9-A482-4AC9-B45D-B255480558AD}" dt="2021-07-30T20:32:47.414" v="436" actId="1038"/>
          <ac:picMkLst>
            <pc:docMk/>
            <pc:sldMk cId="1727384264" sldId="290"/>
            <ac:picMk id="3" creationId="{44F8AB74-241F-467D-8316-61A08F3BB541}"/>
          </ac:picMkLst>
        </pc:picChg>
      </pc:sldChg>
      <pc:sldChg chg="addSp delSp modSp mod">
        <pc:chgData name="Danielle Dolbec" userId="0aff8553-7040-4d04-95e7-57f94e106dec" providerId="ADAL" clId="{135ACCA9-A482-4AC9-B45D-B255480558AD}" dt="2021-08-03T18:59:03.880" v="1214"/>
        <pc:sldMkLst>
          <pc:docMk/>
          <pc:sldMk cId="97792736" sldId="291"/>
        </pc:sldMkLst>
        <pc:spChg chg="mod">
          <ac:chgData name="Danielle Dolbec" userId="0aff8553-7040-4d04-95e7-57f94e106dec" providerId="ADAL" clId="{135ACCA9-A482-4AC9-B45D-B255480558AD}" dt="2021-07-30T20:26:25.472" v="376" actId="1076"/>
          <ac:spMkLst>
            <pc:docMk/>
            <pc:sldMk cId="97792736" sldId="291"/>
            <ac:spMk id="2" creationId="{D2353C10-DEBE-44EC-B423-20168D20543D}"/>
          </ac:spMkLst>
        </pc:spChg>
        <pc:spChg chg="add del mod">
          <ac:chgData name="Danielle Dolbec" userId="0aff8553-7040-4d04-95e7-57f94e106dec" providerId="ADAL" clId="{135ACCA9-A482-4AC9-B45D-B255480558AD}" dt="2021-07-31T00:26:24.369" v="820"/>
          <ac:spMkLst>
            <pc:docMk/>
            <pc:sldMk cId="97792736" sldId="291"/>
            <ac:spMk id="4" creationId="{4DB6A048-C607-4AA2-BEEA-F6ACB032BBCB}"/>
          </ac:spMkLst>
        </pc:spChg>
        <pc:spChg chg="mod">
          <ac:chgData name="Danielle Dolbec" userId="0aff8553-7040-4d04-95e7-57f94e106dec" providerId="ADAL" clId="{135ACCA9-A482-4AC9-B45D-B255480558AD}" dt="2021-08-03T18:59:03.880" v="1214"/>
          <ac:spMkLst>
            <pc:docMk/>
            <pc:sldMk cId="97792736" sldId="291"/>
            <ac:spMk id="25" creationId="{3489F02B-BF32-4B66-929E-2A896674A39B}"/>
          </ac:spMkLst>
        </pc:spChg>
        <pc:picChg chg="mod">
          <ac:chgData name="Danielle Dolbec" userId="0aff8553-7040-4d04-95e7-57f94e106dec" providerId="ADAL" clId="{135ACCA9-A482-4AC9-B45D-B255480558AD}" dt="2021-07-30T20:26:20.612" v="375" actId="1076"/>
          <ac:picMkLst>
            <pc:docMk/>
            <pc:sldMk cId="97792736" sldId="291"/>
            <ac:picMk id="3" creationId="{2A67F986-F485-4370-812A-87226F2A28DB}"/>
          </ac:picMkLst>
        </pc:picChg>
      </pc:sldChg>
      <pc:sldChg chg="addSp delSp modSp mod">
        <pc:chgData name="Danielle Dolbec" userId="0aff8553-7040-4d04-95e7-57f94e106dec" providerId="ADAL" clId="{135ACCA9-A482-4AC9-B45D-B255480558AD}" dt="2021-08-03T18:58:51.842" v="1213" actId="207"/>
        <pc:sldMkLst>
          <pc:docMk/>
          <pc:sldMk cId="2867756891" sldId="292"/>
        </pc:sldMkLst>
        <pc:spChg chg="add del mod">
          <ac:chgData name="Danielle Dolbec" userId="0aff8553-7040-4d04-95e7-57f94e106dec" providerId="ADAL" clId="{135ACCA9-A482-4AC9-B45D-B255480558AD}" dt="2021-07-31T05:24:48.815" v="1113"/>
          <ac:spMkLst>
            <pc:docMk/>
            <pc:sldMk cId="2867756891" sldId="292"/>
            <ac:spMk id="4" creationId="{924B37F8-B132-4B06-9239-2F36E6C7C8AC}"/>
          </ac:spMkLst>
        </pc:spChg>
        <pc:spChg chg="mod">
          <ac:chgData name="Danielle Dolbec" userId="0aff8553-7040-4d04-95e7-57f94e106dec" providerId="ADAL" clId="{135ACCA9-A482-4AC9-B45D-B255480558AD}" dt="2021-08-03T18:58:51.842" v="1213" actId="207"/>
          <ac:spMkLst>
            <pc:docMk/>
            <pc:sldMk cId="2867756891" sldId="292"/>
            <ac:spMk id="25" creationId="{3489F02B-BF32-4B66-929E-2A896674A39B}"/>
          </ac:spMkLst>
        </pc:spChg>
      </pc:sldChg>
      <pc:sldChg chg="addSp delSp modSp mod modAnim">
        <pc:chgData name="Danielle Dolbec" userId="0aff8553-7040-4d04-95e7-57f94e106dec" providerId="ADAL" clId="{135ACCA9-A482-4AC9-B45D-B255480558AD}" dt="2021-08-18T17:48:02.476" v="1322" actId="478"/>
        <pc:sldMkLst>
          <pc:docMk/>
          <pc:sldMk cId="3456316057" sldId="293"/>
        </pc:sldMkLst>
        <pc:spChg chg="add del mod">
          <ac:chgData name="Danielle Dolbec" userId="0aff8553-7040-4d04-95e7-57f94e106dec" providerId="ADAL" clId="{135ACCA9-A482-4AC9-B45D-B255480558AD}" dt="2021-08-18T17:48:02.476" v="1322" actId="478"/>
          <ac:spMkLst>
            <pc:docMk/>
            <pc:sldMk cId="3456316057" sldId="293"/>
            <ac:spMk id="4" creationId="{F93F9DA0-2831-4F08-966B-9C93B99DCA43}"/>
          </ac:spMkLst>
        </pc:spChg>
        <pc:spChg chg="del mod">
          <ac:chgData name="Danielle Dolbec" userId="0aff8553-7040-4d04-95e7-57f94e106dec" providerId="ADAL" clId="{135ACCA9-A482-4AC9-B45D-B255480558AD}" dt="2021-08-18T17:42:47.129" v="1228"/>
          <ac:spMkLst>
            <pc:docMk/>
            <pc:sldMk cId="3456316057" sldId="293"/>
            <ac:spMk id="25" creationId="{3489F02B-BF32-4B66-929E-2A896674A39B}"/>
          </ac:spMkLst>
        </pc:spChg>
        <pc:picChg chg="add mod">
          <ac:chgData name="Danielle Dolbec" userId="0aff8553-7040-4d04-95e7-57f94e106dec" providerId="ADAL" clId="{135ACCA9-A482-4AC9-B45D-B255480558AD}" dt="2021-08-18T17:43:00.574" v="1229" actId="1076"/>
          <ac:picMkLst>
            <pc:docMk/>
            <pc:sldMk cId="3456316057" sldId="293"/>
            <ac:picMk id="3" creationId="{CFD47EE0-F578-49D9-A09F-8553384B61AB}"/>
          </ac:picMkLst>
        </pc:picChg>
      </pc:sldChg>
      <pc:sldChg chg="modSp del mod">
        <pc:chgData name="Danielle Dolbec" userId="0aff8553-7040-4d04-95e7-57f94e106dec" providerId="ADAL" clId="{135ACCA9-A482-4AC9-B45D-B255480558AD}" dt="2021-08-18T17:45:14.234" v="1314" actId="2696"/>
        <pc:sldMkLst>
          <pc:docMk/>
          <pc:sldMk cId="920302041" sldId="294"/>
        </pc:sldMkLst>
        <pc:spChg chg="mod">
          <ac:chgData name="Danielle Dolbec" userId="0aff8553-7040-4d04-95e7-57f94e106dec" providerId="ADAL" clId="{135ACCA9-A482-4AC9-B45D-B255480558AD}" dt="2021-07-30T19:53:45.312" v="21" actId="20577"/>
          <ac:spMkLst>
            <pc:docMk/>
            <pc:sldMk cId="920302041" sldId="294"/>
            <ac:spMk id="7" creationId="{686660C0-D349-404A-9728-DD2CA001BD2E}"/>
          </ac:spMkLst>
        </pc:spChg>
      </pc:sldChg>
      <pc:sldChg chg="modSp del mod">
        <pc:chgData name="Danielle Dolbec" userId="0aff8553-7040-4d04-95e7-57f94e106dec" providerId="ADAL" clId="{135ACCA9-A482-4AC9-B45D-B255480558AD}" dt="2021-08-18T17:44:39.828" v="1296" actId="2696"/>
        <pc:sldMkLst>
          <pc:docMk/>
          <pc:sldMk cId="149735142" sldId="295"/>
        </pc:sldMkLst>
        <pc:spChg chg="mod">
          <ac:chgData name="Danielle Dolbec" userId="0aff8553-7040-4d04-95e7-57f94e106dec" providerId="ADAL" clId="{135ACCA9-A482-4AC9-B45D-B255480558AD}" dt="2021-07-30T20:32:11.197" v="425" actId="1076"/>
          <ac:spMkLst>
            <pc:docMk/>
            <pc:sldMk cId="149735142" sldId="295"/>
            <ac:spMk id="2" creationId="{D2353C10-DEBE-44EC-B423-20168D20543D}"/>
          </ac:spMkLst>
        </pc:spChg>
        <pc:spChg chg="mod">
          <ac:chgData name="Danielle Dolbec" userId="0aff8553-7040-4d04-95e7-57f94e106dec" providerId="ADAL" clId="{135ACCA9-A482-4AC9-B45D-B255480558AD}" dt="2021-07-30T19:55:09.219" v="56" actId="6549"/>
          <ac:spMkLst>
            <pc:docMk/>
            <pc:sldMk cId="149735142" sldId="295"/>
            <ac:spMk id="6" creationId="{F023C716-CD37-48F4-88E8-D0F617FCFDDF}"/>
          </ac:spMkLst>
        </pc:spChg>
        <pc:picChg chg="mod">
          <ac:chgData name="Danielle Dolbec" userId="0aff8553-7040-4d04-95e7-57f94e106dec" providerId="ADAL" clId="{135ACCA9-A482-4AC9-B45D-B255480558AD}" dt="2021-08-18T17:44:30.278" v="1294" actId="1076"/>
          <ac:picMkLst>
            <pc:docMk/>
            <pc:sldMk cId="149735142" sldId="295"/>
            <ac:picMk id="3" creationId="{AF704134-C9B3-4EF1-837D-6C533DFA3DEE}"/>
          </ac:picMkLst>
        </pc:picChg>
      </pc:sldChg>
      <pc:sldChg chg="modSp add mod ord">
        <pc:chgData name="Danielle Dolbec" userId="0aff8553-7040-4d04-95e7-57f94e106dec" providerId="ADAL" clId="{135ACCA9-A482-4AC9-B45D-B255480558AD}" dt="2021-07-31T05:33:34.808" v="1201" actId="14100"/>
        <pc:sldMkLst>
          <pc:docMk/>
          <pc:sldMk cId="1915207032" sldId="296"/>
        </pc:sldMkLst>
        <pc:spChg chg="mod">
          <ac:chgData name="Danielle Dolbec" userId="0aff8553-7040-4d04-95e7-57f94e106dec" providerId="ADAL" clId="{135ACCA9-A482-4AC9-B45D-B255480558AD}" dt="2021-07-31T05:33:34.808" v="1201" actId="14100"/>
          <ac:spMkLst>
            <pc:docMk/>
            <pc:sldMk cId="1915207032" sldId="296"/>
            <ac:spMk id="2" creationId="{608BB7D3-193E-46C4-AFCE-AE619E0E08F6}"/>
          </ac:spMkLst>
        </pc:spChg>
      </pc:sldChg>
      <pc:sldChg chg="addSp delSp modSp add mod ord">
        <pc:chgData name="Danielle Dolbec" userId="0aff8553-7040-4d04-95e7-57f94e106dec" providerId="ADAL" clId="{135ACCA9-A482-4AC9-B45D-B255480558AD}" dt="2021-08-18T17:48:09.320" v="1323" actId="478"/>
        <pc:sldMkLst>
          <pc:docMk/>
          <pc:sldMk cId="3680897710" sldId="297"/>
        </pc:sldMkLst>
        <pc:spChg chg="mod">
          <ac:chgData name="Danielle Dolbec" userId="0aff8553-7040-4d04-95e7-57f94e106dec" providerId="ADAL" clId="{135ACCA9-A482-4AC9-B45D-B255480558AD}" dt="2021-08-18T17:44:56.682" v="1311" actId="27636"/>
          <ac:spMkLst>
            <pc:docMk/>
            <pc:sldMk cId="3680897710" sldId="297"/>
            <ac:spMk id="2" creationId="{D2353C10-DEBE-44EC-B423-20168D20543D}"/>
          </ac:spMkLst>
        </pc:spChg>
        <pc:spChg chg="del">
          <ac:chgData name="Danielle Dolbec" userId="0aff8553-7040-4d04-95e7-57f94e106dec" providerId="ADAL" clId="{135ACCA9-A482-4AC9-B45D-B255480558AD}" dt="2021-08-18T17:48:09.320" v="1323" actId="478"/>
          <ac:spMkLst>
            <pc:docMk/>
            <pc:sldMk cId="3680897710" sldId="297"/>
            <ac:spMk id="4" creationId="{F93F9DA0-2831-4F08-966B-9C93B99DCA43}"/>
          </ac:spMkLst>
        </pc:spChg>
        <pc:picChg chg="del">
          <ac:chgData name="Danielle Dolbec" userId="0aff8553-7040-4d04-95e7-57f94e106dec" providerId="ADAL" clId="{135ACCA9-A482-4AC9-B45D-B255480558AD}" dt="2021-08-18T17:45:03.869" v="1312" actId="478"/>
          <ac:picMkLst>
            <pc:docMk/>
            <pc:sldMk cId="3680897710" sldId="297"/>
            <ac:picMk id="9" creationId="{603B7F2D-9077-4ACF-B3F5-EBC915AE9294}"/>
          </ac:picMkLst>
        </pc:picChg>
        <pc:picChg chg="add mod">
          <ac:chgData name="Danielle Dolbec" userId="0aff8553-7040-4d04-95e7-57f94e106dec" providerId="ADAL" clId="{135ACCA9-A482-4AC9-B45D-B255480558AD}" dt="2021-08-18T17:45:04.619" v="1313"/>
          <ac:picMkLst>
            <pc:docMk/>
            <pc:sldMk cId="3680897710" sldId="297"/>
            <ac:picMk id="10" creationId="{0960A46C-3A99-4C0A-B613-48B7F029C293}"/>
          </ac:picMkLst>
        </pc:picChg>
      </pc:sldChg>
      <pc:sldChg chg="addSp delSp modSp add mod ord">
        <pc:chgData name="Danielle Dolbec" userId="0aff8553-7040-4d04-95e7-57f94e106dec" providerId="ADAL" clId="{135ACCA9-A482-4AC9-B45D-B255480558AD}" dt="2021-08-18T17:48:15.387" v="1324" actId="478"/>
        <pc:sldMkLst>
          <pc:docMk/>
          <pc:sldMk cId="822851874" sldId="298"/>
        </pc:sldMkLst>
        <pc:spChg chg="mod">
          <ac:chgData name="Danielle Dolbec" userId="0aff8553-7040-4d04-95e7-57f94e106dec" providerId="ADAL" clId="{135ACCA9-A482-4AC9-B45D-B255480558AD}" dt="2021-08-18T17:44:20.154" v="1292" actId="20577"/>
          <ac:spMkLst>
            <pc:docMk/>
            <pc:sldMk cId="822851874" sldId="298"/>
            <ac:spMk id="2" creationId="{D2353C10-DEBE-44EC-B423-20168D20543D}"/>
          </ac:spMkLst>
        </pc:spChg>
        <pc:spChg chg="del">
          <ac:chgData name="Danielle Dolbec" userId="0aff8553-7040-4d04-95e7-57f94e106dec" providerId="ADAL" clId="{135ACCA9-A482-4AC9-B45D-B255480558AD}" dt="2021-08-18T17:48:15.387" v="1324" actId="478"/>
          <ac:spMkLst>
            <pc:docMk/>
            <pc:sldMk cId="822851874" sldId="298"/>
            <ac:spMk id="4" creationId="{F93F9DA0-2831-4F08-966B-9C93B99DCA43}"/>
          </ac:spMkLst>
        </pc:spChg>
        <pc:picChg chg="del">
          <ac:chgData name="Danielle Dolbec" userId="0aff8553-7040-4d04-95e7-57f94e106dec" providerId="ADAL" clId="{135ACCA9-A482-4AC9-B45D-B255480558AD}" dt="2021-08-18T17:44:23.034" v="1293" actId="478"/>
          <ac:picMkLst>
            <pc:docMk/>
            <pc:sldMk cId="822851874" sldId="298"/>
            <ac:picMk id="9" creationId="{603B7F2D-9077-4ACF-B3F5-EBC915AE9294}"/>
          </ac:picMkLst>
        </pc:picChg>
        <pc:picChg chg="add mod">
          <ac:chgData name="Danielle Dolbec" userId="0aff8553-7040-4d04-95e7-57f94e106dec" providerId="ADAL" clId="{135ACCA9-A482-4AC9-B45D-B255480558AD}" dt="2021-08-18T17:44:33.398" v="1295"/>
          <ac:picMkLst>
            <pc:docMk/>
            <pc:sldMk cId="822851874" sldId="298"/>
            <ac:picMk id="10" creationId="{8430124A-F046-4120-B821-7CD40F80702B}"/>
          </ac:picMkLst>
        </pc:picChg>
      </pc:sldChg>
    </pc:docChg>
  </pc:docChgLst>
  <pc:docChgLst>
    <pc:chgData name="Danielle Dolbec" userId="0aff8553-7040-4d04-95e7-57f94e106dec" providerId="ADAL" clId="{E888BF96-D271-4F60-B570-2909CC4BB62C}"/>
    <pc:docChg chg="undo redo custSel addSld delSld modSld">
      <pc:chgData name="Danielle Dolbec" userId="0aff8553-7040-4d04-95e7-57f94e106dec" providerId="ADAL" clId="{E888BF96-D271-4F60-B570-2909CC4BB62C}" dt="2021-07-12T16:42:45.065" v="1184"/>
      <pc:docMkLst>
        <pc:docMk/>
      </pc:docMkLst>
      <pc:sldChg chg="modSp mod modCm">
        <pc:chgData name="Danielle Dolbec" userId="0aff8553-7040-4d04-95e7-57f94e106dec" providerId="ADAL" clId="{E888BF96-D271-4F60-B570-2909CC4BB62C}" dt="2021-07-10T19:38:35.706" v="1058"/>
        <pc:sldMkLst>
          <pc:docMk/>
          <pc:sldMk cId="839262415" sldId="256"/>
        </pc:sldMkLst>
        <pc:spChg chg="mod">
          <ac:chgData name="Danielle Dolbec" userId="0aff8553-7040-4d04-95e7-57f94e106dec" providerId="ADAL" clId="{E888BF96-D271-4F60-B570-2909CC4BB62C}" dt="2021-07-10T16:38:13.539" v="907" actId="20577"/>
          <ac:spMkLst>
            <pc:docMk/>
            <pc:sldMk cId="839262415" sldId="256"/>
            <ac:spMk id="2" creationId="{608BB7D3-193E-46C4-AFCE-AE619E0E08F6}"/>
          </ac:spMkLst>
        </pc:spChg>
      </pc:sldChg>
      <pc:sldChg chg="modSp mod">
        <pc:chgData name="Danielle Dolbec" userId="0aff8553-7040-4d04-95e7-57f94e106dec" providerId="ADAL" clId="{E888BF96-D271-4F60-B570-2909CC4BB62C}" dt="2021-07-12T16:20:17.424" v="1060" actId="14100"/>
        <pc:sldMkLst>
          <pc:docMk/>
          <pc:sldMk cId="2253391574" sldId="262"/>
        </pc:sldMkLst>
        <pc:spChg chg="mod">
          <ac:chgData name="Danielle Dolbec" userId="0aff8553-7040-4d04-95e7-57f94e106dec" providerId="ADAL" clId="{E888BF96-D271-4F60-B570-2909CC4BB62C}" dt="2021-07-12T16:20:17.424" v="1060" actId="14100"/>
          <ac:spMkLst>
            <pc:docMk/>
            <pc:sldMk cId="2253391574" sldId="262"/>
            <ac:spMk id="2" creationId="{D2353C10-DEBE-44EC-B423-20168D20543D}"/>
          </ac:spMkLst>
        </pc:spChg>
      </pc:sldChg>
      <pc:sldChg chg="modSp mod">
        <pc:chgData name="Danielle Dolbec" userId="0aff8553-7040-4d04-95e7-57f94e106dec" providerId="ADAL" clId="{E888BF96-D271-4F60-B570-2909CC4BB62C}" dt="2021-07-10T16:12:40.648" v="253" actId="20577"/>
        <pc:sldMkLst>
          <pc:docMk/>
          <pc:sldMk cId="2086678306" sldId="270"/>
        </pc:sldMkLst>
        <pc:spChg chg="mod">
          <ac:chgData name="Danielle Dolbec" userId="0aff8553-7040-4d04-95e7-57f94e106dec" providerId="ADAL" clId="{E888BF96-D271-4F60-B570-2909CC4BB62C}" dt="2021-07-10T16:12:40.648" v="253" actId="20577"/>
          <ac:spMkLst>
            <pc:docMk/>
            <pc:sldMk cId="2086678306" sldId="270"/>
            <ac:spMk id="25" creationId="{3489F02B-BF32-4B66-929E-2A896674A39B}"/>
          </ac:spMkLst>
        </pc:spChg>
      </pc:sldChg>
      <pc:sldChg chg="addSp delSp modSp mod">
        <pc:chgData name="Danielle Dolbec" userId="0aff8553-7040-4d04-95e7-57f94e106dec" providerId="ADAL" clId="{E888BF96-D271-4F60-B570-2909CC4BB62C}" dt="2021-07-12T16:42:16.754" v="1181"/>
        <pc:sldMkLst>
          <pc:docMk/>
          <pc:sldMk cId="2471658994" sldId="271"/>
        </pc:sldMkLst>
        <pc:spChg chg="mod">
          <ac:chgData name="Danielle Dolbec" userId="0aff8553-7040-4d04-95e7-57f94e106dec" providerId="ADAL" clId="{E888BF96-D271-4F60-B570-2909CC4BB62C}" dt="2021-07-10T16:15:36.487" v="270" actId="20577"/>
          <ac:spMkLst>
            <pc:docMk/>
            <pc:sldMk cId="2471658994" sldId="271"/>
            <ac:spMk id="2" creationId="{D2353C10-DEBE-44EC-B423-20168D20543D}"/>
          </ac:spMkLst>
        </pc:spChg>
        <pc:spChg chg="mod">
          <ac:chgData name="Danielle Dolbec" userId="0aff8553-7040-4d04-95e7-57f94e106dec" providerId="ADAL" clId="{E888BF96-D271-4F60-B570-2909CC4BB62C}" dt="2021-07-12T16:22:38.309" v="1089" actId="14100"/>
          <ac:spMkLst>
            <pc:docMk/>
            <pc:sldMk cId="2471658994" sldId="271"/>
            <ac:spMk id="25" creationId="{3489F02B-BF32-4B66-929E-2A896674A39B}"/>
          </ac:spMkLst>
        </pc:spChg>
        <pc:picChg chg="del">
          <ac:chgData name="Danielle Dolbec" userId="0aff8553-7040-4d04-95e7-57f94e106dec" providerId="ADAL" clId="{E888BF96-D271-4F60-B570-2909CC4BB62C}" dt="2021-07-12T16:35:56.606" v="1153" actId="478"/>
          <ac:picMkLst>
            <pc:docMk/>
            <pc:sldMk cId="2471658994" sldId="271"/>
            <ac:picMk id="3" creationId="{73C6BE1E-9018-49FD-8BDF-3E45F4EB362B}"/>
          </ac:picMkLst>
        </pc:picChg>
        <pc:picChg chg="add del mod modCrop">
          <ac:chgData name="Danielle Dolbec" userId="0aff8553-7040-4d04-95e7-57f94e106dec" providerId="ADAL" clId="{E888BF96-D271-4F60-B570-2909CC4BB62C}" dt="2021-07-12T16:42:09.851" v="1179" actId="478"/>
          <ac:picMkLst>
            <pc:docMk/>
            <pc:sldMk cId="2471658994" sldId="271"/>
            <ac:picMk id="4" creationId="{5E0D681B-C429-4257-9445-12EA9574ECFC}"/>
          </ac:picMkLst>
        </pc:picChg>
        <pc:picChg chg="add mod">
          <ac:chgData name="Danielle Dolbec" userId="0aff8553-7040-4d04-95e7-57f94e106dec" providerId="ADAL" clId="{E888BF96-D271-4F60-B570-2909CC4BB62C}" dt="2021-07-12T16:42:16.754" v="1181"/>
          <ac:picMkLst>
            <pc:docMk/>
            <pc:sldMk cId="2471658994" sldId="271"/>
            <ac:picMk id="10" creationId="{EA61FF64-8481-40E8-89C3-14BF055BD34C}"/>
          </ac:picMkLst>
        </pc:picChg>
      </pc:sldChg>
      <pc:sldChg chg="modSp mod">
        <pc:chgData name="Danielle Dolbec" userId="0aff8553-7040-4d04-95e7-57f94e106dec" providerId="ADAL" clId="{E888BF96-D271-4F60-B570-2909CC4BB62C}" dt="2021-07-10T16:24:18.441" v="628" actId="6549"/>
        <pc:sldMkLst>
          <pc:docMk/>
          <pc:sldMk cId="542599328" sldId="272"/>
        </pc:sldMkLst>
        <pc:spChg chg="mod">
          <ac:chgData name="Danielle Dolbec" userId="0aff8553-7040-4d04-95e7-57f94e106dec" providerId="ADAL" clId="{E888BF96-D271-4F60-B570-2909CC4BB62C}" dt="2021-07-10T16:24:18.441" v="628" actId="6549"/>
          <ac:spMkLst>
            <pc:docMk/>
            <pc:sldMk cId="542599328" sldId="272"/>
            <ac:spMk id="25" creationId="{3489F02B-BF32-4B66-929E-2A896674A39B}"/>
          </ac:spMkLst>
        </pc:spChg>
      </pc:sldChg>
      <pc:sldChg chg="modSp mod">
        <pc:chgData name="Danielle Dolbec" userId="0aff8553-7040-4d04-95e7-57f94e106dec" providerId="ADAL" clId="{E888BF96-D271-4F60-B570-2909CC4BB62C}" dt="2021-07-12T16:23:20.201" v="1093" actId="14100"/>
        <pc:sldMkLst>
          <pc:docMk/>
          <pc:sldMk cId="3741966065" sldId="274"/>
        </pc:sldMkLst>
        <pc:spChg chg="mod">
          <ac:chgData name="Danielle Dolbec" userId="0aff8553-7040-4d04-95e7-57f94e106dec" providerId="ADAL" clId="{E888BF96-D271-4F60-B570-2909CC4BB62C}" dt="2021-07-10T16:18:47.409" v="417" actId="20577"/>
          <ac:spMkLst>
            <pc:docMk/>
            <pc:sldMk cId="3741966065" sldId="274"/>
            <ac:spMk id="2" creationId="{D2353C10-DEBE-44EC-B423-20168D20543D}"/>
          </ac:spMkLst>
        </pc:spChg>
        <pc:spChg chg="mod">
          <ac:chgData name="Danielle Dolbec" userId="0aff8553-7040-4d04-95e7-57f94e106dec" providerId="ADAL" clId="{E888BF96-D271-4F60-B570-2909CC4BB62C}" dt="2021-07-12T16:23:20.201" v="1093" actId="14100"/>
          <ac:spMkLst>
            <pc:docMk/>
            <pc:sldMk cId="3741966065" sldId="274"/>
            <ac:spMk id="25" creationId="{3489F02B-BF32-4B66-929E-2A896674A39B}"/>
          </ac:spMkLst>
        </pc:spChg>
      </pc:sldChg>
      <pc:sldChg chg="modSp mod">
        <pc:chgData name="Danielle Dolbec" userId="0aff8553-7040-4d04-95e7-57f94e106dec" providerId="ADAL" clId="{E888BF96-D271-4F60-B570-2909CC4BB62C}" dt="2021-07-12T16:23:45.873" v="1096" actId="14100"/>
        <pc:sldMkLst>
          <pc:docMk/>
          <pc:sldMk cId="3343568993" sldId="275"/>
        </pc:sldMkLst>
        <pc:spChg chg="mod">
          <ac:chgData name="Danielle Dolbec" userId="0aff8553-7040-4d04-95e7-57f94e106dec" providerId="ADAL" clId="{E888BF96-D271-4F60-B570-2909CC4BB62C}" dt="2021-07-10T16:20:13.339" v="453" actId="20577"/>
          <ac:spMkLst>
            <pc:docMk/>
            <pc:sldMk cId="3343568993" sldId="275"/>
            <ac:spMk id="2" creationId="{D2353C10-DEBE-44EC-B423-20168D20543D}"/>
          </ac:spMkLst>
        </pc:spChg>
        <pc:spChg chg="mod">
          <ac:chgData name="Danielle Dolbec" userId="0aff8553-7040-4d04-95e7-57f94e106dec" providerId="ADAL" clId="{E888BF96-D271-4F60-B570-2909CC4BB62C}" dt="2021-07-12T16:23:45.873" v="1096" actId="14100"/>
          <ac:spMkLst>
            <pc:docMk/>
            <pc:sldMk cId="3343568993" sldId="275"/>
            <ac:spMk id="25" creationId="{3489F02B-BF32-4B66-929E-2A896674A39B}"/>
          </ac:spMkLst>
        </pc:spChg>
      </pc:sldChg>
      <pc:sldChg chg="addSp delSp modSp mod">
        <pc:chgData name="Danielle Dolbec" userId="0aff8553-7040-4d04-95e7-57f94e106dec" providerId="ADAL" clId="{E888BF96-D271-4F60-B570-2909CC4BB62C}" dt="2021-07-12T16:42:45.065" v="1184"/>
        <pc:sldMkLst>
          <pc:docMk/>
          <pc:sldMk cId="701319718" sldId="277"/>
        </pc:sldMkLst>
        <pc:spChg chg="mod">
          <ac:chgData name="Danielle Dolbec" userId="0aff8553-7040-4d04-95e7-57f94e106dec" providerId="ADAL" clId="{E888BF96-D271-4F60-B570-2909CC4BB62C}" dt="2021-07-10T16:17:12.892" v="405" actId="20577"/>
          <ac:spMkLst>
            <pc:docMk/>
            <pc:sldMk cId="701319718" sldId="277"/>
            <ac:spMk id="2" creationId="{D2353C10-DEBE-44EC-B423-20168D20543D}"/>
          </ac:spMkLst>
        </pc:spChg>
        <pc:spChg chg="del mod">
          <ac:chgData name="Danielle Dolbec" userId="0aff8553-7040-4d04-95e7-57f94e106dec" providerId="ADAL" clId="{E888BF96-D271-4F60-B570-2909CC4BB62C}" dt="2021-07-10T19:09:13.281" v="920"/>
          <ac:spMkLst>
            <pc:docMk/>
            <pc:sldMk cId="701319718" sldId="277"/>
            <ac:spMk id="25" creationId="{3489F02B-BF32-4B66-929E-2A896674A39B}"/>
          </ac:spMkLst>
        </pc:spChg>
        <pc:picChg chg="del mod">
          <ac:chgData name="Danielle Dolbec" userId="0aff8553-7040-4d04-95e7-57f94e106dec" providerId="ADAL" clId="{E888BF96-D271-4F60-B570-2909CC4BB62C}" dt="2021-07-12T16:42:37.349" v="1183" actId="478"/>
          <ac:picMkLst>
            <pc:docMk/>
            <pc:sldMk cId="701319718" sldId="277"/>
            <ac:picMk id="3" creationId="{AF88FB29-8B1D-4C9D-99D5-B94E88F42A58}"/>
          </ac:picMkLst>
        </pc:picChg>
        <pc:picChg chg="add mod">
          <ac:chgData name="Danielle Dolbec" userId="0aff8553-7040-4d04-95e7-57f94e106dec" providerId="ADAL" clId="{E888BF96-D271-4F60-B570-2909CC4BB62C}" dt="2021-07-10T19:09:33.333" v="924" actId="1076"/>
          <ac:picMkLst>
            <pc:docMk/>
            <pc:sldMk cId="701319718" sldId="277"/>
            <ac:picMk id="4" creationId="{D3C7F4F7-D992-42EE-B5A7-C665917EE437}"/>
          </ac:picMkLst>
        </pc:picChg>
        <pc:picChg chg="add mod">
          <ac:chgData name="Danielle Dolbec" userId="0aff8553-7040-4d04-95e7-57f94e106dec" providerId="ADAL" clId="{E888BF96-D271-4F60-B570-2909CC4BB62C}" dt="2021-07-12T16:42:45.065" v="1184"/>
          <ac:picMkLst>
            <pc:docMk/>
            <pc:sldMk cId="701319718" sldId="277"/>
            <ac:picMk id="9" creationId="{AC3DECF0-79E8-4C2C-B415-D5B7F4CA3415}"/>
          </ac:picMkLst>
        </pc:picChg>
      </pc:sldChg>
      <pc:sldChg chg="addSp delSp modSp mod">
        <pc:chgData name="Danielle Dolbec" userId="0aff8553-7040-4d04-95e7-57f94e106dec" providerId="ADAL" clId="{E888BF96-D271-4F60-B570-2909CC4BB62C}" dt="2021-07-10T19:28:20.308" v="937" actId="1076"/>
        <pc:sldMkLst>
          <pc:docMk/>
          <pc:sldMk cId="1718272798" sldId="278"/>
        </pc:sldMkLst>
        <pc:spChg chg="mod">
          <ac:chgData name="Danielle Dolbec" userId="0aff8553-7040-4d04-95e7-57f94e106dec" providerId="ADAL" clId="{E888BF96-D271-4F60-B570-2909CC4BB62C}" dt="2021-07-10T16:19:54.035" v="447" actId="20577"/>
          <ac:spMkLst>
            <pc:docMk/>
            <pc:sldMk cId="1718272798" sldId="278"/>
            <ac:spMk id="2" creationId="{D2353C10-DEBE-44EC-B423-20168D20543D}"/>
          </ac:spMkLst>
        </pc:spChg>
        <pc:spChg chg="del mod">
          <ac:chgData name="Danielle Dolbec" userId="0aff8553-7040-4d04-95e7-57f94e106dec" providerId="ADAL" clId="{E888BF96-D271-4F60-B570-2909CC4BB62C}" dt="2021-07-10T19:28:02.478" v="933"/>
          <ac:spMkLst>
            <pc:docMk/>
            <pc:sldMk cId="1718272798" sldId="278"/>
            <ac:spMk id="25" creationId="{3489F02B-BF32-4B66-929E-2A896674A39B}"/>
          </ac:spMkLst>
        </pc:spChg>
        <pc:picChg chg="add mod">
          <ac:chgData name="Danielle Dolbec" userId="0aff8553-7040-4d04-95e7-57f94e106dec" providerId="ADAL" clId="{E888BF96-D271-4F60-B570-2909CC4BB62C}" dt="2021-07-10T19:28:20.308" v="937" actId="1076"/>
          <ac:picMkLst>
            <pc:docMk/>
            <pc:sldMk cId="1718272798" sldId="278"/>
            <ac:picMk id="4" creationId="{FE55F43B-28DE-446E-AD5B-5A171E564B35}"/>
          </ac:picMkLst>
        </pc:picChg>
      </pc:sldChg>
      <pc:sldChg chg="addSp delSp modSp mod">
        <pc:chgData name="Danielle Dolbec" userId="0aff8553-7040-4d04-95e7-57f94e106dec" providerId="ADAL" clId="{E888BF96-D271-4F60-B570-2909CC4BB62C}" dt="2021-07-10T19:18:50.278" v="931" actId="1076"/>
        <pc:sldMkLst>
          <pc:docMk/>
          <pc:sldMk cId="3608650535" sldId="279"/>
        </pc:sldMkLst>
        <pc:spChg chg="mod">
          <ac:chgData name="Danielle Dolbec" userId="0aff8553-7040-4d04-95e7-57f94e106dec" providerId="ADAL" clId="{E888BF96-D271-4F60-B570-2909CC4BB62C}" dt="2021-07-10T16:20:19.615" v="461" actId="20577"/>
          <ac:spMkLst>
            <pc:docMk/>
            <pc:sldMk cId="3608650535" sldId="279"/>
            <ac:spMk id="2" creationId="{D2353C10-DEBE-44EC-B423-20168D20543D}"/>
          </ac:spMkLst>
        </pc:spChg>
        <pc:spChg chg="add del mod">
          <ac:chgData name="Danielle Dolbec" userId="0aff8553-7040-4d04-95e7-57f94e106dec" providerId="ADAL" clId="{E888BF96-D271-4F60-B570-2909CC4BB62C}" dt="2021-07-10T19:08:18.814" v="914"/>
          <ac:spMkLst>
            <pc:docMk/>
            <pc:sldMk cId="3608650535" sldId="279"/>
            <ac:spMk id="6" creationId="{3FB1C820-E0D6-4791-8DFD-68AA56708387}"/>
          </ac:spMkLst>
        </pc:spChg>
        <pc:spChg chg="add del mod">
          <ac:chgData name="Danielle Dolbec" userId="0aff8553-7040-4d04-95e7-57f94e106dec" providerId="ADAL" clId="{E888BF96-D271-4F60-B570-2909CC4BB62C}" dt="2021-07-10T19:18:37.648" v="926"/>
          <ac:spMkLst>
            <pc:docMk/>
            <pc:sldMk cId="3608650535" sldId="279"/>
            <ac:spMk id="9" creationId="{E3F2E32D-213A-4C48-9335-1B71F325B647}"/>
          </ac:spMkLst>
        </pc:spChg>
        <pc:spChg chg="del mod">
          <ac:chgData name="Danielle Dolbec" userId="0aff8553-7040-4d04-95e7-57f94e106dec" providerId="ADAL" clId="{E888BF96-D271-4F60-B570-2909CC4BB62C}" dt="2021-07-10T19:06:52.759" v="910"/>
          <ac:spMkLst>
            <pc:docMk/>
            <pc:sldMk cId="3608650535" sldId="279"/>
            <ac:spMk id="25" creationId="{3489F02B-BF32-4B66-929E-2A896674A39B}"/>
          </ac:spMkLst>
        </pc:spChg>
        <pc:picChg chg="add del mod">
          <ac:chgData name="Danielle Dolbec" userId="0aff8553-7040-4d04-95e7-57f94e106dec" providerId="ADAL" clId="{E888BF96-D271-4F60-B570-2909CC4BB62C}" dt="2021-07-10T19:08:14.752" v="913" actId="478"/>
          <ac:picMkLst>
            <pc:docMk/>
            <pc:sldMk cId="3608650535" sldId="279"/>
            <ac:picMk id="4" creationId="{1C77F78D-5ADA-4B16-BDC2-413E2F26895E}"/>
          </ac:picMkLst>
        </pc:picChg>
        <pc:picChg chg="add del mod">
          <ac:chgData name="Danielle Dolbec" userId="0aff8553-7040-4d04-95e7-57f94e106dec" providerId="ADAL" clId="{E888BF96-D271-4F60-B570-2909CC4BB62C}" dt="2021-07-10T19:09:39.211" v="925" actId="478"/>
          <ac:picMkLst>
            <pc:docMk/>
            <pc:sldMk cId="3608650535" sldId="279"/>
            <ac:picMk id="7" creationId="{8041C8B2-4E2F-458D-B22A-73B96DF3AE1E}"/>
          </ac:picMkLst>
        </pc:picChg>
        <pc:picChg chg="add mod">
          <ac:chgData name="Danielle Dolbec" userId="0aff8553-7040-4d04-95e7-57f94e106dec" providerId="ADAL" clId="{E888BF96-D271-4F60-B570-2909CC4BB62C}" dt="2021-07-10T19:18:50.278" v="931" actId="1076"/>
          <ac:picMkLst>
            <pc:docMk/>
            <pc:sldMk cId="3608650535" sldId="279"/>
            <ac:picMk id="10" creationId="{5465DBD9-4B3A-49A8-9331-4E58EEFCCB7D}"/>
          </ac:picMkLst>
        </pc:picChg>
      </pc:sldChg>
      <pc:sldChg chg="addSp delSp modSp mod">
        <pc:chgData name="Danielle Dolbec" userId="0aff8553-7040-4d04-95e7-57f94e106dec" providerId="ADAL" clId="{E888BF96-D271-4F60-B570-2909CC4BB62C}" dt="2021-07-12T16:41:10.139" v="1174" actId="478"/>
        <pc:sldMkLst>
          <pc:docMk/>
          <pc:sldMk cId="3317639344" sldId="281"/>
        </pc:sldMkLst>
        <pc:spChg chg="mod">
          <ac:chgData name="Danielle Dolbec" userId="0aff8553-7040-4d04-95e7-57f94e106dec" providerId="ADAL" clId="{E888BF96-D271-4F60-B570-2909CC4BB62C}" dt="2021-07-10T16:29:43.424" v="849" actId="20577"/>
          <ac:spMkLst>
            <pc:docMk/>
            <pc:sldMk cId="3317639344" sldId="281"/>
            <ac:spMk id="2" creationId="{D2353C10-DEBE-44EC-B423-20168D20543D}"/>
          </ac:spMkLst>
        </pc:spChg>
        <pc:spChg chg="mod">
          <ac:chgData name="Danielle Dolbec" userId="0aff8553-7040-4d04-95e7-57f94e106dec" providerId="ADAL" clId="{E888BF96-D271-4F60-B570-2909CC4BB62C}" dt="2021-07-12T16:26:29.374" v="1118" actId="6549"/>
          <ac:spMkLst>
            <pc:docMk/>
            <pc:sldMk cId="3317639344" sldId="281"/>
            <ac:spMk id="25" creationId="{3489F02B-BF32-4B66-929E-2A896674A39B}"/>
          </ac:spMkLst>
        </pc:spChg>
        <pc:picChg chg="add del">
          <ac:chgData name="Danielle Dolbec" userId="0aff8553-7040-4d04-95e7-57f94e106dec" providerId="ADAL" clId="{E888BF96-D271-4F60-B570-2909CC4BB62C}" dt="2021-07-12T16:41:10.139" v="1174" actId="478"/>
          <ac:picMkLst>
            <pc:docMk/>
            <pc:sldMk cId="3317639344" sldId="281"/>
            <ac:picMk id="3" creationId="{4F033DC6-86BE-42CF-9D1A-17073EE22869}"/>
          </ac:picMkLst>
        </pc:picChg>
        <pc:picChg chg="del">
          <ac:chgData name="Danielle Dolbec" userId="0aff8553-7040-4d04-95e7-57f94e106dec" providerId="ADAL" clId="{E888BF96-D271-4F60-B570-2909CC4BB62C}" dt="2021-07-12T16:34:24.163" v="1124" actId="478"/>
          <ac:picMkLst>
            <pc:docMk/>
            <pc:sldMk cId="3317639344" sldId="281"/>
            <ac:picMk id="4" creationId="{062CFD53-FA03-458C-A9B6-3FE6B601E0F2}"/>
          </ac:picMkLst>
        </pc:picChg>
        <pc:picChg chg="add mod">
          <ac:chgData name="Danielle Dolbec" userId="0aff8553-7040-4d04-95e7-57f94e106dec" providerId="ADAL" clId="{E888BF96-D271-4F60-B570-2909CC4BB62C}" dt="2021-07-12T16:35:20.007" v="1137" actId="1076"/>
          <ac:picMkLst>
            <pc:docMk/>
            <pc:sldMk cId="3317639344" sldId="281"/>
            <ac:picMk id="10" creationId="{D3C1C554-85F4-46EC-AC6F-D5A6C0687A00}"/>
          </ac:picMkLst>
        </pc:picChg>
        <pc:picChg chg="add del mod">
          <ac:chgData name="Danielle Dolbec" userId="0aff8553-7040-4d04-95e7-57f94e106dec" providerId="ADAL" clId="{E888BF96-D271-4F60-B570-2909CC4BB62C}" dt="2021-07-12T16:41:09.491" v="1173"/>
          <ac:picMkLst>
            <pc:docMk/>
            <pc:sldMk cId="3317639344" sldId="281"/>
            <ac:picMk id="11" creationId="{AC30B48B-1FCC-4624-8C3F-64CE90E1CE5B}"/>
          </ac:picMkLst>
        </pc:picChg>
      </pc:sldChg>
      <pc:sldChg chg="modSp add mod">
        <pc:chgData name="Danielle Dolbec" userId="0aff8553-7040-4d04-95e7-57f94e106dec" providerId="ADAL" clId="{E888BF96-D271-4F60-B570-2909CC4BB62C}" dt="2021-07-12T16:20:35.633" v="1079" actId="20577"/>
        <pc:sldMkLst>
          <pc:docMk/>
          <pc:sldMk cId="3999737263" sldId="284"/>
        </pc:sldMkLst>
        <pc:spChg chg="mod">
          <ac:chgData name="Danielle Dolbec" userId="0aff8553-7040-4d04-95e7-57f94e106dec" providerId="ADAL" clId="{E888BF96-D271-4F60-B570-2909CC4BB62C}" dt="2021-07-12T16:20:35.633" v="1079" actId="20577"/>
          <ac:spMkLst>
            <pc:docMk/>
            <pc:sldMk cId="3999737263" sldId="284"/>
            <ac:spMk id="25" creationId="{3489F02B-BF32-4B66-929E-2A896674A39B}"/>
          </ac:spMkLst>
        </pc:spChg>
      </pc:sldChg>
      <pc:sldChg chg="addSp delSp modSp add mod">
        <pc:chgData name="Danielle Dolbec" userId="0aff8553-7040-4d04-95e7-57f94e106dec" providerId="ADAL" clId="{E888BF96-D271-4F60-B570-2909CC4BB62C}" dt="2021-07-12T16:42:14.437" v="1180"/>
        <pc:sldMkLst>
          <pc:docMk/>
          <pc:sldMk cId="3651877639" sldId="285"/>
        </pc:sldMkLst>
        <pc:spChg chg="mod">
          <ac:chgData name="Danielle Dolbec" userId="0aff8553-7040-4d04-95e7-57f94e106dec" providerId="ADAL" clId="{E888BF96-D271-4F60-B570-2909CC4BB62C}" dt="2021-07-10T16:15:41.599" v="276" actId="20577"/>
          <ac:spMkLst>
            <pc:docMk/>
            <pc:sldMk cId="3651877639" sldId="285"/>
            <ac:spMk id="2" creationId="{D2353C10-DEBE-44EC-B423-20168D20543D}"/>
          </ac:spMkLst>
        </pc:spChg>
        <pc:spChg chg="mod">
          <ac:chgData name="Danielle Dolbec" userId="0aff8553-7040-4d04-95e7-57f94e106dec" providerId="ADAL" clId="{E888BF96-D271-4F60-B570-2909CC4BB62C}" dt="2021-07-10T19:37:21.321" v="1053" actId="14100"/>
          <ac:spMkLst>
            <pc:docMk/>
            <pc:sldMk cId="3651877639" sldId="285"/>
            <ac:spMk id="25" creationId="{3489F02B-BF32-4B66-929E-2A896674A39B}"/>
          </ac:spMkLst>
        </pc:spChg>
        <pc:picChg chg="del">
          <ac:chgData name="Danielle Dolbec" userId="0aff8553-7040-4d04-95e7-57f94e106dec" providerId="ADAL" clId="{E888BF96-D271-4F60-B570-2909CC4BB62C}" dt="2021-07-12T16:39:06.883" v="1165" actId="478"/>
          <ac:picMkLst>
            <pc:docMk/>
            <pc:sldMk cId="3651877639" sldId="285"/>
            <ac:picMk id="3" creationId="{73C6BE1E-9018-49FD-8BDF-3E45F4EB362B}"/>
          </ac:picMkLst>
        </pc:picChg>
        <pc:picChg chg="add del mod">
          <ac:chgData name="Danielle Dolbec" userId="0aff8553-7040-4d04-95e7-57f94e106dec" providerId="ADAL" clId="{E888BF96-D271-4F60-B570-2909CC4BB62C}" dt="2021-07-12T16:42:07.548" v="1178" actId="478"/>
          <ac:picMkLst>
            <pc:docMk/>
            <pc:sldMk cId="3651877639" sldId="285"/>
            <ac:picMk id="9" creationId="{0F58545E-4C57-4679-B65D-611C9E6A7F73}"/>
          </ac:picMkLst>
        </pc:picChg>
        <pc:picChg chg="add mod">
          <ac:chgData name="Danielle Dolbec" userId="0aff8553-7040-4d04-95e7-57f94e106dec" providerId="ADAL" clId="{E888BF96-D271-4F60-B570-2909CC4BB62C}" dt="2021-07-12T16:42:14.437" v="1180"/>
          <ac:picMkLst>
            <pc:docMk/>
            <pc:sldMk cId="3651877639" sldId="285"/>
            <ac:picMk id="10" creationId="{B810C66F-70F1-43B0-8234-50127905113A}"/>
          </ac:picMkLst>
        </pc:picChg>
      </pc:sldChg>
      <pc:sldChg chg="addSp delSp modSp add mod">
        <pc:chgData name="Danielle Dolbec" userId="0aff8553-7040-4d04-95e7-57f94e106dec" providerId="ADAL" clId="{E888BF96-D271-4F60-B570-2909CC4BB62C}" dt="2021-07-12T16:42:03.042" v="1177" actId="732"/>
        <pc:sldMkLst>
          <pc:docMk/>
          <pc:sldMk cId="2133440181" sldId="286"/>
        </pc:sldMkLst>
        <pc:spChg chg="mod">
          <ac:chgData name="Danielle Dolbec" userId="0aff8553-7040-4d04-95e7-57f94e106dec" providerId="ADAL" clId="{E888BF96-D271-4F60-B570-2909CC4BB62C}" dt="2021-07-10T16:15:45.319" v="282" actId="20577"/>
          <ac:spMkLst>
            <pc:docMk/>
            <pc:sldMk cId="2133440181" sldId="286"/>
            <ac:spMk id="2" creationId="{D2353C10-DEBE-44EC-B423-20168D20543D}"/>
          </ac:spMkLst>
        </pc:spChg>
        <pc:spChg chg="mod">
          <ac:chgData name="Danielle Dolbec" userId="0aff8553-7040-4d04-95e7-57f94e106dec" providerId="ADAL" clId="{E888BF96-D271-4F60-B570-2909CC4BB62C}" dt="2021-07-12T16:21:49.921" v="1085" actId="6549"/>
          <ac:spMkLst>
            <pc:docMk/>
            <pc:sldMk cId="2133440181" sldId="286"/>
            <ac:spMk id="25" creationId="{3489F02B-BF32-4B66-929E-2A896674A39B}"/>
          </ac:spMkLst>
        </pc:spChg>
        <pc:picChg chg="del">
          <ac:chgData name="Danielle Dolbec" userId="0aff8553-7040-4d04-95e7-57f94e106dec" providerId="ADAL" clId="{E888BF96-D271-4F60-B570-2909CC4BB62C}" dt="2021-07-12T16:41:44.181" v="1175" actId="478"/>
          <ac:picMkLst>
            <pc:docMk/>
            <pc:sldMk cId="2133440181" sldId="286"/>
            <ac:picMk id="3" creationId="{73C6BE1E-9018-49FD-8BDF-3E45F4EB362B}"/>
          </ac:picMkLst>
        </pc:picChg>
        <pc:picChg chg="add mod modCrop">
          <ac:chgData name="Danielle Dolbec" userId="0aff8553-7040-4d04-95e7-57f94e106dec" providerId="ADAL" clId="{E888BF96-D271-4F60-B570-2909CC4BB62C}" dt="2021-07-12T16:42:03.042" v="1177" actId="732"/>
          <ac:picMkLst>
            <pc:docMk/>
            <pc:sldMk cId="2133440181" sldId="286"/>
            <ac:picMk id="9" creationId="{603B7F2D-9077-4ACF-B3F5-EBC915AE9294}"/>
          </ac:picMkLst>
        </pc:picChg>
      </pc:sldChg>
      <pc:sldChg chg="modSp add mod">
        <pc:chgData name="Danielle Dolbec" userId="0aff8553-7040-4d04-95e7-57f94e106dec" providerId="ADAL" clId="{E888BF96-D271-4F60-B570-2909CC4BB62C}" dt="2021-07-10T19:36:52.932" v="1051" actId="14100"/>
        <pc:sldMkLst>
          <pc:docMk/>
          <pc:sldMk cId="4212319646" sldId="287"/>
        </pc:sldMkLst>
        <pc:spChg chg="mod">
          <ac:chgData name="Danielle Dolbec" userId="0aff8553-7040-4d04-95e7-57f94e106dec" providerId="ADAL" clId="{E888BF96-D271-4F60-B570-2909CC4BB62C}" dt="2021-07-10T16:18:56.176" v="424" actId="20577"/>
          <ac:spMkLst>
            <pc:docMk/>
            <pc:sldMk cId="4212319646" sldId="287"/>
            <ac:spMk id="2" creationId="{D2353C10-DEBE-44EC-B423-20168D20543D}"/>
          </ac:spMkLst>
        </pc:spChg>
        <pc:spChg chg="mod">
          <ac:chgData name="Danielle Dolbec" userId="0aff8553-7040-4d04-95e7-57f94e106dec" providerId="ADAL" clId="{E888BF96-D271-4F60-B570-2909CC4BB62C}" dt="2021-07-10T19:36:52.932" v="1051" actId="14100"/>
          <ac:spMkLst>
            <pc:docMk/>
            <pc:sldMk cId="4212319646" sldId="287"/>
            <ac:spMk id="25" creationId="{3489F02B-BF32-4B66-929E-2A896674A39B}"/>
          </ac:spMkLst>
        </pc:spChg>
      </pc:sldChg>
      <pc:sldChg chg="modSp add mod">
        <pc:chgData name="Danielle Dolbec" userId="0aff8553-7040-4d04-95e7-57f94e106dec" providerId="ADAL" clId="{E888BF96-D271-4F60-B570-2909CC4BB62C}" dt="2021-07-12T16:24:31.480" v="1113" actId="20577"/>
        <pc:sldMkLst>
          <pc:docMk/>
          <pc:sldMk cId="276808739" sldId="288"/>
        </pc:sldMkLst>
        <pc:spChg chg="mod">
          <ac:chgData name="Danielle Dolbec" userId="0aff8553-7040-4d04-95e7-57f94e106dec" providerId="ADAL" clId="{E888BF96-D271-4F60-B570-2909CC4BB62C}" dt="2021-07-10T16:19:25.348" v="432" actId="20577"/>
          <ac:spMkLst>
            <pc:docMk/>
            <pc:sldMk cId="276808739" sldId="288"/>
            <ac:spMk id="2" creationId="{D2353C10-DEBE-44EC-B423-20168D20543D}"/>
          </ac:spMkLst>
        </pc:spChg>
        <pc:spChg chg="mod">
          <ac:chgData name="Danielle Dolbec" userId="0aff8553-7040-4d04-95e7-57f94e106dec" providerId="ADAL" clId="{E888BF96-D271-4F60-B570-2909CC4BB62C}" dt="2021-07-12T16:24:31.480" v="1113" actId="20577"/>
          <ac:spMkLst>
            <pc:docMk/>
            <pc:sldMk cId="276808739" sldId="288"/>
            <ac:spMk id="25" creationId="{3489F02B-BF32-4B66-929E-2A896674A39B}"/>
          </ac:spMkLst>
        </pc:spChg>
      </pc:sldChg>
      <pc:sldChg chg="modSp add mod">
        <pc:chgData name="Danielle Dolbec" userId="0aff8553-7040-4d04-95e7-57f94e106dec" providerId="ADAL" clId="{E888BF96-D271-4F60-B570-2909CC4BB62C}" dt="2021-07-10T19:34:56.066" v="1041" actId="14100"/>
        <pc:sldMkLst>
          <pc:docMk/>
          <pc:sldMk cId="1228040284" sldId="289"/>
        </pc:sldMkLst>
        <pc:spChg chg="mod">
          <ac:chgData name="Danielle Dolbec" userId="0aff8553-7040-4d04-95e7-57f94e106dec" providerId="ADAL" clId="{E888BF96-D271-4F60-B570-2909CC4BB62C}" dt="2021-07-10T19:34:56.066" v="1041" actId="14100"/>
          <ac:spMkLst>
            <pc:docMk/>
            <pc:sldMk cId="1228040284" sldId="289"/>
            <ac:spMk id="25" creationId="{3489F02B-BF32-4B66-929E-2A896674A39B}"/>
          </ac:spMkLst>
        </pc:spChg>
      </pc:sldChg>
      <pc:sldChg chg="modSp add del mod">
        <pc:chgData name="Danielle Dolbec" userId="0aff8553-7040-4d04-95e7-57f94e106dec" providerId="ADAL" clId="{E888BF96-D271-4F60-B570-2909CC4BB62C}" dt="2021-07-10T16:19:57.978" v="448" actId="2696"/>
        <pc:sldMkLst>
          <pc:docMk/>
          <pc:sldMk cId="3044897018" sldId="289"/>
        </pc:sldMkLst>
        <pc:spChg chg="mod">
          <ac:chgData name="Danielle Dolbec" userId="0aff8553-7040-4d04-95e7-57f94e106dec" providerId="ADAL" clId="{E888BF96-D271-4F60-B570-2909CC4BB62C}" dt="2021-07-10T16:19:29.624" v="439" actId="20577"/>
          <ac:spMkLst>
            <pc:docMk/>
            <pc:sldMk cId="3044897018" sldId="289"/>
            <ac:spMk id="2" creationId="{D2353C10-DEBE-44EC-B423-20168D20543D}"/>
          </ac:spMkLst>
        </pc:spChg>
        <pc:spChg chg="mod">
          <ac:chgData name="Danielle Dolbec" userId="0aff8553-7040-4d04-95e7-57f94e106dec" providerId="ADAL" clId="{E888BF96-D271-4F60-B570-2909CC4BB62C}" dt="2021-07-10T16:18:15.281" v="408"/>
          <ac:spMkLst>
            <pc:docMk/>
            <pc:sldMk cId="3044897018" sldId="289"/>
            <ac:spMk id="25" creationId="{3489F02B-BF32-4B66-929E-2A896674A39B}"/>
          </ac:spMkLst>
        </pc:spChg>
      </pc:sldChg>
      <pc:sldChg chg="modSp add mod">
        <pc:chgData name="Danielle Dolbec" userId="0aff8553-7040-4d04-95e7-57f94e106dec" providerId="ADAL" clId="{E888BF96-D271-4F60-B570-2909CC4BB62C}" dt="2021-07-12T16:24:59.957" v="1115" actId="14100"/>
        <pc:sldMkLst>
          <pc:docMk/>
          <pc:sldMk cId="1727384264" sldId="290"/>
        </pc:sldMkLst>
        <pc:spChg chg="mod">
          <ac:chgData name="Danielle Dolbec" userId="0aff8553-7040-4d04-95e7-57f94e106dec" providerId="ADAL" clId="{E888BF96-D271-4F60-B570-2909CC4BB62C}" dt="2021-07-12T16:24:59.957" v="1115" actId="14100"/>
          <ac:spMkLst>
            <pc:docMk/>
            <pc:sldMk cId="1727384264" sldId="290"/>
            <ac:spMk id="25" creationId="{3489F02B-BF32-4B66-929E-2A896674A39B}"/>
          </ac:spMkLst>
        </pc:spChg>
      </pc:sldChg>
      <pc:sldChg chg="modSp add mod">
        <pc:chgData name="Danielle Dolbec" userId="0aff8553-7040-4d04-95e7-57f94e106dec" providerId="ADAL" clId="{E888BF96-D271-4F60-B570-2909CC4BB62C}" dt="2021-07-10T16:23:39.659" v="550" actId="20577"/>
        <pc:sldMkLst>
          <pc:docMk/>
          <pc:sldMk cId="97792736" sldId="291"/>
        </pc:sldMkLst>
        <pc:spChg chg="mod">
          <ac:chgData name="Danielle Dolbec" userId="0aff8553-7040-4d04-95e7-57f94e106dec" providerId="ADAL" clId="{E888BF96-D271-4F60-B570-2909CC4BB62C}" dt="2021-07-10T16:23:39.659" v="550" actId="20577"/>
          <ac:spMkLst>
            <pc:docMk/>
            <pc:sldMk cId="97792736" sldId="291"/>
            <ac:spMk id="25" creationId="{3489F02B-BF32-4B66-929E-2A896674A39B}"/>
          </ac:spMkLst>
        </pc:spChg>
      </pc:sldChg>
      <pc:sldChg chg="addSp delSp modSp add mod">
        <pc:chgData name="Danielle Dolbec" userId="0aff8553-7040-4d04-95e7-57f94e106dec" providerId="ADAL" clId="{E888BF96-D271-4F60-B570-2909CC4BB62C}" dt="2021-07-12T16:35:44.232" v="1152" actId="14100"/>
        <pc:sldMkLst>
          <pc:docMk/>
          <pc:sldMk cId="2867756891" sldId="292"/>
        </pc:sldMkLst>
        <pc:spChg chg="mod">
          <ac:chgData name="Danielle Dolbec" userId="0aff8553-7040-4d04-95e7-57f94e106dec" providerId="ADAL" clId="{E888BF96-D271-4F60-B570-2909CC4BB62C}" dt="2021-07-10T16:25:58.162" v="681" actId="20577"/>
          <ac:spMkLst>
            <pc:docMk/>
            <pc:sldMk cId="2867756891" sldId="292"/>
            <ac:spMk id="2" creationId="{D2353C10-DEBE-44EC-B423-20168D20543D}"/>
          </ac:spMkLst>
        </pc:spChg>
        <pc:spChg chg="mod">
          <ac:chgData name="Danielle Dolbec" userId="0aff8553-7040-4d04-95e7-57f94e106dec" providerId="ADAL" clId="{E888BF96-D271-4F60-B570-2909CC4BB62C}" dt="2021-07-12T16:27:08.145" v="1123" actId="20577"/>
          <ac:spMkLst>
            <pc:docMk/>
            <pc:sldMk cId="2867756891" sldId="292"/>
            <ac:spMk id="25" creationId="{3489F02B-BF32-4B66-929E-2A896674A39B}"/>
          </ac:spMkLst>
        </pc:spChg>
        <pc:picChg chg="del">
          <ac:chgData name="Danielle Dolbec" userId="0aff8553-7040-4d04-95e7-57f94e106dec" providerId="ADAL" clId="{E888BF96-D271-4F60-B570-2909CC4BB62C}" dt="2021-07-12T16:34:47.495" v="1128" actId="478"/>
          <ac:picMkLst>
            <pc:docMk/>
            <pc:sldMk cId="2867756891" sldId="292"/>
            <ac:picMk id="4" creationId="{062CFD53-FA03-458C-A9B6-3FE6B601E0F2}"/>
          </ac:picMkLst>
        </pc:picChg>
        <pc:picChg chg="add mod">
          <ac:chgData name="Danielle Dolbec" userId="0aff8553-7040-4d04-95e7-57f94e106dec" providerId="ADAL" clId="{E888BF96-D271-4F60-B570-2909CC4BB62C}" dt="2021-07-12T16:35:44.232" v="1152" actId="14100"/>
          <ac:picMkLst>
            <pc:docMk/>
            <pc:sldMk cId="2867756891" sldId="292"/>
            <ac:picMk id="10" creationId="{0E3A1DDA-D85C-4C8D-AB92-0CC4F99D9A2F}"/>
          </ac:picMkLst>
        </pc:picChg>
      </pc:sldChg>
    </pc:docChg>
  </pc:docChgLst>
  <pc:docChgLst>
    <pc:chgData name="Carmin Dalziel" userId="S::carmin@nsdfoundation.org::2aa1d5c4-e09d-481e-aa36-176ff4ceac4b" providerId="AD" clId="Web-{D81C95DE-0B1D-409A-545C-236D18878458}"/>
    <pc:docChg chg="">
      <pc:chgData name="Carmin Dalziel" userId="S::carmin@nsdfoundation.org::2aa1d5c4-e09d-481e-aa36-176ff4ceac4b" providerId="AD" clId="Web-{D81C95DE-0B1D-409A-545C-236D18878458}" dt="2021-07-07T00:06:58.977" v="0"/>
      <pc:docMkLst>
        <pc:docMk/>
      </pc:docMkLst>
      <pc:sldChg chg="addCm">
        <pc:chgData name="Carmin Dalziel" userId="S::carmin@nsdfoundation.org::2aa1d5c4-e09d-481e-aa36-176ff4ceac4b" providerId="AD" clId="Web-{D81C95DE-0B1D-409A-545C-236D18878458}" dt="2021-07-07T00:06:58.977" v="0"/>
        <pc:sldMkLst>
          <pc:docMk/>
          <pc:sldMk cId="839262415" sldId="256"/>
        </pc:sldMkLst>
      </pc:sldChg>
    </pc:docChg>
  </pc:docChgLst>
  <pc:docChgLst>
    <pc:chgData name="Danielle Dolbec" userId="S::danielle@nsdfoundation.org::0aff8553-7040-4d04-95e7-57f94e106dec" providerId="AD" clId="Web-{8ADE51EE-F9A7-E72F-5377-8E04F7E29834}"/>
    <pc:docChg chg="modSld">
      <pc:chgData name="Danielle Dolbec" userId="S::danielle@nsdfoundation.org::0aff8553-7040-4d04-95e7-57f94e106dec" providerId="AD" clId="Web-{8ADE51EE-F9A7-E72F-5377-8E04F7E29834}" dt="2021-07-04T02:42:04.996" v="73" actId="20577"/>
      <pc:docMkLst>
        <pc:docMk/>
      </pc:docMkLst>
      <pc:sldChg chg="modSp">
        <pc:chgData name="Danielle Dolbec" userId="S::danielle@nsdfoundation.org::0aff8553-7040-4d04-95e7-57f94e106dec" providerId="AD" clId="Web-{8ADE51EE-F9A7-E72F-5377-8E04F7E29834}" dt="2021-07-04T02:41:09.215" v="65" actId="20577"/>
        <pc:sldMkLst>
          <pc:docMk/>
          <pc:sldMk cId="935338387" sldId="269"/>
        </pc:sldMkLst>
        <pc:spChg chg="mod">
          <ac:chgData name="Danielle Dolbec" userId="S::danielle@nsdfoundation.org::0aff8553-7040-4d04-95e7-57f94e106dec" providerId="AD" clId="Web-{8ADE51EE-F9A7-E72F-5377-8E04F7E29834}" dt="2021-07-04T02:41:09.215" v="65" actId="20577"/>
          <ac:spMkLst>
            <pc:docMk/>
            <pc:sldMk cId="935338387" sldId="269"/>
            <ac:spMk id="25" creationId="{3489F02B-BF32-4B66-929E-2A896674A39B}"/>
          </ac:spMkLst>
        </pc:spChg>
      </pc:sldChg>
      <pc:sldChg chg="modSp">
        <pc:chgData name="Danielle Dolbec" userId="S::danielle@nsdfoundation.org::0aff8553-7040-4d04-95e7-57f94e106dec" providerId="AD" clId="Web-{8ADE51EE-F9A7-E72F-5377-8E04F7E29834}" dt="2021-07-04T02:41:37.246" v="67" actId="20577"/>
        <pc:sldMkLst>
          <pc:docMk/>
          <pc:sldMk cId="2471658994" sldId="271"/>
        </pc:sldMkLst>
        <pc:spChg chg="mod">
          <ac:chgData name="Danielle Dolbec" userId="S::danielle@nsdfoundation.org::0aff8553-7040-4d04-95e7-57f94e106dec" providerId="AD" clId="Web-{8ADE51EE-F9A7-E72F-5377-8E04F7E29834}" dt="2021-07-04T02:41:37.246" v="67" actId="20577"/>
          <ac:spMkLst>
            <pc:docMk/>
            <pc:sldMk cId="2471658994" sldId="271"/>
            <ac:spMk id="25" creationId="{3489F02B-BF32-4B66-929E-2A896674A39B}"/>
          </ac:spMkLst>
        </pc:spChg>
      </pc:sldChg>
      <pc:sldChg chg="modSp">
        <pc:chgData name="Danielle Dolbec" userId="S::danielle@nsdfoundation.org::0aff8553-7040-4d04-95e7-57f94e106dec" providerId="AD" clId="Web-{8ADE51EE-F9A7-E72F-5377-8E04F7E29834}" dt="2021-07-04T02:40:51.277" v="63" actId="20577"/>
        <pc:sldMkLst>
          <pc:docMk/>
          <pc:sldMk cId="542599328" sldId="272"/>
        </pc:sldMkLst>
        <pc:spChg chg="mod">
          <ac:chgData name="Danielle Dolbec" userId="S::danielle@nsdfoundation.org::0aff8553-7040-4d04-95e7-57f94e106dec" providerId="AD" clId="Web-{8ADE51EE-F9A7-E72F-5377-8E04F7E29834}" dt="2021-07-04T02:40:51.277" v="63" actId="20577"/>
          <ac:spMkLst>
            <pc:docMk/>
            <pc:sldMk cId="542599328" sldId="272"/>
            <ac:spMk id="25" creationId="{3489F02B-BF32-4B66-929E-2A896674A39B}"/>
          </ac:spMkLst>
        </pc:spChg>
      </pc:sldChg>
      <pc:sldChg chg="modSp">
        <pc:chgData name="Danielle Dolbec" userId="S::danielle@nsdfoundation.org::0aff8553-7040-4d04-95e7-57f94e106dec" providerId="AD" clId="Web-{8ADE51EE-F9A7-E72F-5377-8E04F7E29834}" dt="2021-07-04T02:41:41.934" v="69" actId="20577"/>
        <pc:sldMkLst>
          <pc:docMk/>
          <pc:sldMk cId="3741966065" sldId="274"/>
        </pc:sldMkLst>
        <pc:spChg chg="mod">
          <ac:chgData name="Danielle Dolbec" userId="S::danielle@nsdfoundation.org::0aff8553-7040-4d04-95e7-57f94e106dec" providerId="AD" clId="Web-{8ADE51EE-F9A7-E72F-5377-8E04F7E29834}" dt="2021-07-04T02:41:41.934" v="69" actId="20577"/>
          <ac:spMkLst>
            <pc:docMk/>
            <pc:sldMk cId="3741966065" sldId="274"/>
            <ac:spMk id="25" creationId="{3489F02B-BF32-4B66-929E-2A896674A39B}"/>
          </ac:spMkLst>
        </pc:spChg>
      </pc:sldChg>
      <pc:sldChg chg="modSp">
        <pc:chgData name="Danielle Dolbec" userId="S::danielle@nsdfoundation.org::0aff8553-7040-4d04-95e7-57f94e106dec" providerId="AD" clId="Web-{8ADE51EE-F9A7-E72F-5377-8E04F7E29834}" dt="2021-07-04T02:41:58.918" v="72" actId="20577"/>
        <pc:sldMkLst>
          <pc:docMk/>
          <pc:sldMk cId="3343568993" sldId="275"/>
        </pc:sldMkLst>
        <pc:spChg chg="mod">
          <ac:chgData name="Danielle Dolbec" userId="S::danielle@nsdfoundation.org::0aff8553-7040-4d04-95e7-57f94e106dec" providerId="AD" clId="Web-{8ADE51EE-F9A7-E72F-5377-8E04F7E29834}" dt="2021-07-04T02:41:58.918" v="72" actId="20577"/>
          <ac:spMkLst>
            <pc:docMk/>
            <pc:sldMk cId="3343568993" sldId="275"/>
            <ac:spMk id="25" creationId="{3489F02B-BF32-4B66-929E-2A896674A39B}"/>
          </ac:spMkLst>
        </pc:spChg>
      </pc:sldChg>
      <pc:sldChg chg="modSp">
        <pc:chgData name="Danielle Dolbec" userId="S::danielle@nsdfoundation.org::0aff8553-7040-4d04-95e7-57f94e106dec" providerId="AD" clId="Web-{8ADE51EE-F9A7-E72F-5377-8E04F7E29834}" dt="2021-07-04T02:41:25.277" v="66" actId="20577"/>
        <pc:sldMkLst>
          <pc:docMk/>
          <pc:sldMk cId="701319718" sldId="277"/>
        </pc:sldMkLst>
        <pc:spChg chg="mod">
          <ac:chgData name="Danielle Dolbec" userId="S::danielle@nsdfoundation.org::0aff8553-7040-4d04-95e7-57f94e106dec" providerId="AD" clId="Web-{8ADE51EE-F9A7-E72F-5377-8E04F7E29834}" dt="2021-07-04T02:41:25.277" v="66" actId="20577"/>
          <ac:spMkLst>
            <pc:docMk/>
            <pc:sldMk cId="701319718" sldId="277"/>
            <ac:spMk id="25" creationId="{3489F02B-BF32-4B66-929E-2A896674A39B}"/>
          </ac:spMkLst>
        </pc:spChg>
      </pc:sldChg>
      <pc:sldChg chg="modSp">
        <pc:chgData name="Danielle Dolbec" userId="S::danielle@nsdfoundation.org::0aff8553-7040-4d04-95e7-57f94e106dec" providerId="AD" clId="Web-{8ADE51EE-F9A7-E72F-5377-8E04F7E29834}" dt="2021-07-04T02:41:47.355" v="70" actId="20577"/>
        <pc:sldMkLst>
          <pc:docMk/>
          <pc:sldMk cId="1718272798" sldId="278"/>
        </pc:sldMkLst>
        <pc:spChg chg="mod">
          <ac:chgData name="Danielle Dolbec" userId="S::danielle@nsdfoundation.org::0aff8553-7040-4d04-95e7-57f94e106dec" providerId="AD" clId="Web-{8ADE51EE-F9A7-E72F-5377-8E04F7E29834}" dt="2021-07-04T02:41:47.355" v="70" actId="20577"/>
          <ac:spMkLst>
            <pc:docMk/>
            <pc:sldMk cId="1718272798" sldId="278"/>
            <ac:spMk id="25" creationId="{3489F02B-BF32-4B66-929E-2A896674A39B}"/>
          </ac:spMkLst>
        </pc:spChg>
      </pc:sldChg>
      <pc:sldChg chg="modSp">
        <pc:chgData name="Danielle Dolbec" userId="S::danielle@nsdfoundation.org::0aff8553-7040-4d04-95e7-57f94e106dec" providerId="AD" clId="Web-{8ADE51EE-F9A7-E72F-5377-8E04F7E29834}" dt="2021-07-04T02:42:04.996" v="73" actId="20577"/>
        <pc:sldMkLst>
          <pc:docMk/>
          <pc:sldMk cId="3608650535" sldId="279"/>
        </pc:sldMkLst>
        <pc:spChg chg="mod">
          <ac:chgData name="Danielle Dolbec" userId="S::danielle@nsdfoundation.org::0aff8553-7040-4d04-95e7-57f94e106dec" providerId="AD" clId="Web-{8ADE51EE-F9A7-E72F-5377-8E04F7E29834}" dt="2021-07-04T02:42:04.996" v="73" actId="20577"/>
          <ac:spMkLst>
            <pc:docMk/>
            <pc:sldMk cId="3608650535" sldId="279"/>
            <ac:spMk id="25" creationId="{3489F02B-BF32-4B66-929E-2A896674A39B}"/>
          </ac:spMkLst>
        </pc:spChg>
      </pc:sldChg>
    </pc:docChg>
  </pc:docChgLst>
  <pc:docChgLst>
    <pc:chgData name="Danielle Dolbec" userId="S::danielle@nsdfoundation.org::0aff8553-7040-4d04-95e7-57f94e106dec" providerId="AD" clId="Web-{2BFB5C21-70C8-063F-F2AF-4129E629EE4A}"/>
    <pc:docChg chg="modSld">
      <pc:chgData name="Danielle Dolbec" userId="S::danielle@nsdfoundation.org::0aff8553-7040-4d04-95e7-57f94e106dec" providerId="AD" clId="Web-{2BFB5C21-70C8-063F-F2AF-4129E629EE4A}" dt="2021-07-03T03:46:30.862" v="7" actId="20577"/>
      <pc:docMkLst>
        <pc:docMk/>
      </pc:docMkLst>
      <pc:sldChg chg="modSp">
        <pc:chgData name="Danielle Dolbec" userId="S::danielle@nsdfoundation.org::0aff8553-7040-4d04-95e7-57f94e106dec" providerId="AD" clId="Web-{2BFB5C21-70C8-063F-F2AF-4129E629EE4A}" dt="2021-07-03T03:46:30.862" v="7" actId="20577"/>
        <pc:sldMkLst>
          <pc:docMk/>
          <pc:sldMk cId="1718272798" sldId="278"/>
        </pc:sldMkLst>
        <pc:spChg chg="mod">
          <ac:chgData name="Danielle Dolbec" userId="S::danielle@nsdfoundation.org::0aff8553-7040-4d04-95e7-57f94e106dec" providerId="AD" clId="Web-{2BFB5C21-70C8-063F-F2AF-4129E629EE4A}" dt="2021-07-03T03:46:30.862" v="7" actId="20577"/>
          <ac:spMkLst>
            <pc:docMk/>
            <pc:sldMk cId="1718272798" sldId="278"/>
            <ac:spMk id="2" creationId="{D2353C10-DEBE-44EC-B423-20168D20543D}"/>
          </ac:spMkLst>
        </pc:spChg>
      </pc:sldChg>
    </pc:docChg>
  </pc:docChgLst>
  <pc:docChgLst>
    <pc:chgData name="Danielle Dolbec" userId="0aff8553-7040-4d04-95e7-57f94e106dec" providerId="ADAL" clId="{BD77103E-9065-4601-BF23-E4B667B6D291}"/>
    <pc:docChg chg="undo custSel addSld delSld modSld sldOrd">
      <pc:chgData name="Danielle Dolbec" userId="0aff8553-7040-4d04-95e7-57f94e106dec" providerId="ADAL" clId="{BD77103E-9065-4601-BF23-E4B667B6D291}" dt="2021-07-09T16:48:23.485" v="717" actId="20577"/>
      <pc:docMkLst>
        <pc:docMk/>
      </pc:docMkLst>
      <pc:sldChg chg="modSp mod">
        <pc:chgData name="Danielle Dolbec" userId="0aff8553-7040-4d04-95e7-57f94e106dec" providerId="ADAL" clId="{BD77103E-9065-4601-BF23-E4B667B6D291}" dt="2021-07-09T16:47:52.614" v="679" actId="20577"/>
        <pc:sldMkLst>
          <pc:docMk/>
          <pc:sldMk cId="839262415" sldId="256"/>
        </pc:sldMkLst>
        <pc:spChg chg="mod">
          <ac:chgData name="Danielle Dolbec" userId="0aff8553-7040-4d04-95e7-57f94e106dec" providerId="ADAL" clId="{BD77103E-9065-4601-BF23-E4B667B6D291}" dt="2021-07-09T16:47:52.614" v="679" actId="20577"/>
          <ac:spMkLst>
            <pc:docMk/>
            <pc:sldMk cId="839262415" sldId="256"/>
            <ac:spMk id="2" creationId="{608BB7D3-193E-46C4-AFCE-AE619E0E08F6}"/>
          </ac:spMkLst>
        </pc:spChg>
      </pc:sldChg>
      <pc:sldChg chg="modSp add del mod">
        <pc:chgData name="Danielle Dolbec" userId="0aff8553-7040-4d04-95e7-57f94e106dec" providerId="ADAL" clId="{BD77103E-9065-4601-BF23-E4B667B6D291}" dt="2021-07-09T16:48:23.485" v="717" actId="20577"/>
        <pc:sldMkLst>
          <pc:docMk/>
          <pc:sldMk cId="2253391574" sldId="262"/>
        </pc:sldMkLst>
        <pc:spChg chg="mod">
          <ac:chgData name="Danielle Dolbec" userId="0aff8553-7040-4d04-95e7-57f94e106dec" providerId="ADAL" clId="{BD77103E-9065-4601-BF23-E4B667B6D291}" dt="2021-07-09T16:48:23.485" v="717" actId="20577"/>
          <ac:spMkLst>
            <pc:docMk/>
            <pc:sldMk cId="2253391574" sldId="262"/>
            <ac:spMk id="25" creationId="{3489F02B-BF32-4B66-929E-2A896674A39B}"/>
          </ac:spMkLst>
        </pc:spChg>
      </pc:sldChg>
      <pc:sldChg chg="modSp mod">
        <pc:chgData name="Danielle Dolbec" userId="0aff8553-7040-4d04-95e7-57f94e106dec" providerId="ADAL" clId="{BD77103E-9065-4601-BF23-E4B667B6D291}" dt="2021-07-07T00:36:18.341" v="609" actId="14100"/>
        <pc:sldMkLst>
          <pc:docMk/>
          <pc:sldMk cId="3317639344" sldId="281"/>
        </pc:sldMkLst>
        <pc:spChg chg="mod">
          <ac:chgData name="Danielle Dolbec" userId="0aff8553-7040-4d04-95e7-57f94e106dec" providerId="ADAL" clId="{BD77103E-9065-4601-BF23-E4B667B6D291}" dt="2021-07-07T00:36:18.341" v="609" actId="14100"/>
          <ac:spMkLst>
            <pc:docMk/>
            <pc:sldMk cId="3317639344" sldId="281"/>
            <ac:spMk id="2" creationId="{D2353C10-DEBE-44EC-B423-20168D20543D}"/>
          </ac:spMkLst>
        </pc:spChg>
        <pc:spChg chg="mod">
          <ac:chgData name="Danielle Dolbec" userId="0aff8553-7040-4d04-95e7-57f94e106dec" providerId="ADAL" clId="{BD77103E-9065-4601-BF23-E4B667B6D291}" dt="2021-07-07T00:35:51.412" v="584" actId="20577"/>
          <ac:spMkLst>
            <pc:docMk/>
            <pc:sldMk cId="3317639344" sldId="281"/>
            <ac:spMk id="25" creationId="{3489F02B-BF32-4B66-929E-2A896674A39B}"/>
          </ac:spMkLst>
        </pc:spChg>
      </pc:sldChg>
      <pc:sldChg chg="modSp mod ord">
        <pc:chgData name="Danielle Dolbec" userId="0aff8553-7040-4d04-95e7-57f94e106dec" providerId="ADAL" clId="{BD77103E-9065-4601-BF23-E4B667B6D291}" dt="2021-07-07T00:33:36.297" v="388"/>
        <pc:sldMkLst>
          <pc:docMk/>
          <pc:sldMk cId="2690952898" sldId="282"/>
        </pc:sldMkLst>
        <pc:spChg chg="mod">
          <ac:chgData name="Danielle Dolbec" userId="0aff8553-7040-4d04-95e7-57f94e106dec" providerId="ADAL" clId="{BD77103E-9065-4601-BF23-E4B667B6D291}" dt="2021-07-07T00:33:05.899" v="296" actId="20577"/>
          <ac:spMkLst>
            <pc:docMk/>
            <pc:sldMk cId="2690952898" sldId="282"/>
            <ac:spMk id="2" creationId="{D2353C10-DEBE-44EC-B423-20168D20543D}"/>
          </ac:spMkLst>
        </pc:spChg>
        <pc:spChg chg="mod">
          <ac:chgData name="Danielle Dolbec" userId="0aff8553-7040-4d04-95e7-57f94e106dec" providerId="ADAL" clId="{BD77103E-9065-4601-BF23-E4B667B6D291}" dt="2021-07-07T00:33:25.206" v="386" actId="20577"/>
          <ac:spMkLst>
            <pc:docMk/>
            <pc:sldMk cId="2690952898" sldId="282"/>
            <ac:spMk id="25" creationId="{3489F02B-BF32-4B66-929E-2A896674A39B}"/>
          </ac:spMkLst>
        </pc:spChg>
      </pc:sldChg>
      <pc:sldChg chg="modSp add mod">
        <pc:chgData name="Danielle Dolbec" userId="0aff8553-7040-4d04-95e7-57f94e106dec" providerId="ADAL" clId="{BD77103E-9065-4601-BF23-E4B667B6D291}" dt="2021-07-07T00:32:20.875" v="246" actId="20577"/>
        <pc:sldMkLst>
          <pc:docMk/>
          <pc:sldMk cId="990893041" sldId="283"/>
        </pc:sldMkLst>
        <pc:spChg chg="mod">
          <ac:chgData name="Danielle Dolbec" userId="0aff8553-7040-4d04-95e7-57f94e106dec" providerId="ADAL" clId="{BD77103E-9065-4601-BF23-E4B667B6D291}" dt="2021-07-07T00:28:22.154" v="32" actId="20577"/>
          <ac:spMkLst>
            <pc:docMk/>
            <pc:sldMk cId="990893041" sldId="283"/>
            <ac:spMk id="2" creationId="{D2353C10-DEBE-44EC-B423-20168D20543D}"/>
          </ac:spMkLst>
        </pc:spChg>
        <pc:spChg chg="mod">
          <ac:chgData name="Danielle Dolbec" userId="0aff8553-7040-4d04-95e7-57f94e106dec" providerId="ADAL" clId="{BD77103E-9065-4601-BF23-E4B667B6D291}" dt="2021-07-07T00:32:20.875" v="246" actId="20577"/>
          <ac:spMkLst>
            <pc:docMk/>
            <pc:sldMk cId="990893041" sldId="283"/>
            <ac:spMk id="25" creationId="{3489F02B-BF32-4B66-929E-2A896674A39B}"/>
          </ac:spMkLst>
        </pc:spChg>
      </pc:sldChg>
    </pc:docChg>
  </pc:docChgLst>
  <pc:docChgLst>
    <pc:chgData name="Carmin Dalziel" userId="S::carmin@nsdfoundation.org::2aa1d5c4-e09d-481e-aa36-176ff4ceac4b" providerId="AD" clId="Web-{0749A4B3-DD77-B570-A929-BE61CFAC49AB}"/>
    <pc:docChg chg="addSld delSld modSld sldOrd">
      <pc:chgData name="Carmin Dalziel" userId="S::carmin@nsdfoundation.org::2aa1d5c4-e09d-481e-aa36-176ff4ceac4b" providerId="AD" clId="Web-{0749A4B3-DD77-B570-A929-BE61CFAC49AB}" dt="2021-07-30T17:55:16.906" v="123" actId="20577"/>
      <pc:docMkLst>
        <pc:docMk/>
      </pc:docMkLst>
      <pc:sldChg chg="modSp">
        <pc:chgData name="Carmin Dalziel" userId="S::carmin@nsdfoundation.org::2aa1d5c4-e09d-481e-aa36-176ff4ceac4b" providerId="AD" clId="Web-{0749A4B3-DD77-B570-A929-BE61CFAC49AB}" dt="2021-07-30T17:34:45.685" v="5" actId="20577"/>
        <pc:sldMkLst>
          <pc:docMk/>
          <pc:sldMk cId="2253391574" sldId="262"/>
        </pc:sldMkLst>
        <pc:spChg chg="mod">
          <ac:chgData name="Carmin Dalziel" userId="S::carmin@nsdfoundation.org::2aa1d5c4-e09d-481e-aa36-176ff4ceac4b" providerId="AD" clId="Web-{0749A4B3-DD77-B570-A929-BE61CFAC49AB}" dt="2021-07-30T17:34:45.685" v="5" actId="20577"/>
          <ac:spMkLst>
            <pc:docMk/>
            <pc:sldMk cId="2253391574" sldId="262"/>
            <ac:spMk id="25" creationId="{3489F02B-BF32-4B66-929E-2A896674A39B}"/>
          </ac:spMkLst>
        </pc:spChg>
      </pc:sldChg>
      <pc:sldChg chg="modSp">
        <pc:chgData name="Carmin Dalziel" userId="S::carmin@nsdfoundation.org::2aa1d5c4-e09d-481e-aa36-176ff4ceac4b" providerId="AD" clId="Web-{0749A4B3-DD77-B570-A929-BE61CFAC49AB}" dt="2021-07-30T17:40:11.123" v="24" actId="20577"/>
        <pc:sldMkLst>
          <pc:docMk/>
          <pc:sldMk cId="935338387" sldId="269"/>
        </pc:sldMkLst>
        <pc:spChg chg="mod">
          <ac:chgData name="Carmin Dalziel" userId="S::carmin@nsdfoundation.org::2aa1d5c4-e09d-481e-aa36-176ff4ceac4b" providerId="AD" clId="Web-{0749A4B3-DD77-B570-A929-BE61CFAC49AB}" dt="2021-07-30T17:40:11.123" v="24" actId="20577"/>
          <ac:spMkLst>
            <pc:docMk/>
            <pc:sldMk cId="935338387" sldId="269"/>
            <ac:spMk id="25" creationId="{3489F02B-BF32-4B66-929E-2A896674A39B}"/>
          </ac:spMkLst>
        </pc:spChg>
      </pc:sldChg>
      <pc:sldChg chg="modSp">
        <pc:chgData name="Carmin Dalziel" userId="S::carmin@nsdfoundation.org::2aa1d5c4-e09d-481e-aa36-176ff4ceac4b" providerId="AD" clId="Web-{0749A4B3-DD77-B570-A929-BE61CFAC49AB}" dt="2021-07-30T17:40:38.670" v="30" actId="20577"/>
        <pc:sldMkLst>
          <pc:docMk/>
          <pc:sldMk cId="2086678306" sldId="270"/>
        </pc:sldMkLst>
        <pc:spChg chg="mod">
          <ac:chgData name="Carmin Dalziel" userId="S::carmin@nsdfoundation.org::2aa1d5c4-e09d-481e-aa36-176ff4ceac4b" providerId="AD" clId="Web-{0749A4B3-DD77-B570-A929-BE61CFAC49AB}" dt="2021-07-30T17:40:38.670" v="30" actId="20577"/>
          <ac:spMkLst>
            <pc:docMk/>
            <pc:sldMk cId="2086678306" sldId="270"/>
            <ac:spMk id="25" creationId="{3489F02B-BF32-4B66-929E-2A896674A39B}"/>
          </ac:spMkLst>
        </pc:spChg>
      </pc:sldChg>
      <pc:sldChg chg="modSp">
        <pc:chgData name="Carmin Dalziel" userId="S::carmin@nsdfoundation.org::2aa1d5c4-e09d-481e-aa36-176ff4ceac4b" providerId="AD" clId="Web-{0749A4B3-DD77-B570-A929-BE61CFAC49AB}" dt="2021-07-30T17:55:16.906" v="123" actId="20577"/>
        <pc:sldMkLst>
          <pc:docMk/>
          <pc:sldMk cId="542599328" sldId="272"/>
        </pc:sldMkLst>
        <pc:spChg chg="mod">
          <ac:chgData name="Carmin Dalziel" userId="S::carmin@nsdfoundation.org::2aa1d5c4-e09d-481e-aa36-176ff4ceac4b" providerId="AD" clId="Web-{0749A4B3-DD77-B570-A929-BE61CFAC49AB}" dt="2021-07-30T17:54:32.140" v="109" actId="20577"/>
          <ac:spMkLst>
            <pc:docMk/>
            <pc:sldMk cId="542599328" sldId="272"/>
            <ac:spMk id="2" creationId="{D2353C10-DEBE-44EC-B423-20168D20543D}"/>
          </ac:spMkLst>
        </pc:spChg>
        <pc:spChg chg="mod">
          <ac:chgData name="Carmin Dalziel" userId="S::carmin@nsdfoundation.org::2aa1d5c4-e09d-481e-aa36-176ff4ceac4b" providerId="AD" clId="Web-{0749A4B3-DD77-B570-A929-BE61CFAC49AB}" dt="2021-07-30T17:55:16.906" v="123" actId="20577"/>
          <ac:spMkLst>
            <pc:docMk/>
            <pc:sldMk cId="542599328" sldId="272"/>
            <ac:spMk id="25" creationId="{3489F02B-BF32-4B66-929E-2A896674A39B}"/>
          </ac:spMkLst>
        </pc:spChg>
      </pc:sldChg>
      <pc:sldChg chg="del">
        <pc:chgData name="Carmin Dalziel" userId="S::carmin@nsdfoundation.org::2aa1d5c4-e09d-481e-aa36-176ff4ceac4b" providerId="AD" clId="Web-{0749A4B3-DD77-B570-A929-BE61CFAC49AB}" dt="2021-07-30T17:43:47.842" v="94"/>
        <pc:sldMkLst>
          <pc:docMk/>
          <pc:sldMk cId="2690952898" sldId="282"/>
        </pc:sldMkLst>
      </pc:sldChg>
      <pc:sldChg chg="modSp">
        <pc:chgData name="Carmin Dalziel" userId="S::carmin@nsdfoundation.org::2aa1d5c4-e09d-481e-aa36-176ff4ceac4b" providerId="AD" clId="Web-{0749A4B3-DD77-B570-A929-BE61CFAC49AB}" dt="2021-07-30T17:35:10.763" v="8" actId="20577"/>
        <pc:sldMkLst>
          <pc:docMk/>
          <pc:sldMk cId="990893041" sldId="283"/>
        </pc:sldMkLst>
        <pc:spChg chg="mod">
          <ac:chgData name="Carmin Dalziel" userId="S::carmin@nsdfoundation.org::2aa1d5c4-e09d-481e-aa36-176ff4ceac4b" providerId="AD" clId="Web-{0749A4B3-DD77-B570-A929-BE61CFAC49AB}" dt="2021-07-30T17:35:10.763" v="8" actId="20577"/>
          <ac:spMkLst>
            <pc:docMk/>
            <pc:sldMk cId="990893041" sldId="283"/>
            <ac:spMk id="25" creationId="{3489F02B-BF32-4B66-929E-2A896674A39B}"/>
          </ac:spMkLst>
        </pc:spChg>
      </pc:sldChg>
      <pc:sldChg chg="addSp delSp modSp">
        <pc:chgData name="Carmin Dalziel" userId="S::carmin@nsdfoundation.org::2aa1d5c4-e09d-481e-aa36-176ff4ceac4b" providerId="AD" clId="Web-{0749A4B3-DD77-B570-A929-BE61CFAC49AB}" dt="2021-07-30T17:40:12.701" v="25" actId="14100"/>
        <pc:sldMkLst>
          <pc:docMk/>
          <pc:sldMk cId="3999737263" sldId="284"/>
        </pc:sldMkLst>
        <pc:spChg chg="add mod">
          <ac:chgData name="Carmin Dalziel" userId="S::carmin@nsdfoundation.org::2aa1d5c4-e09d-481e-aa36-176ff4ceac4b" providerId="AD" clId="Web-{0749A4B3-DD77-B570-A929-BE61CFAC49AB}" dt="2021-07-30T17:39:13.294" v="11"/>
          <ac:spMkLst>
            <pc:docMk/>
            <pc:sldMk cId="3999737263" sldId="284"/>
            <ac:spMk id="5" creationId="{CF9ADC02-47AB-4567-A9D4-62401F565A28}"/>
          </ac:spMkLst>
        </pc:spChg>
        <pc:spChg chg="del mod">
          <ac:chgData name="Carmin Dalziel" userId="S::carmin@nsdfoundation.org::2aa1d5c4-e09d-481e-aa36-176ff4ceac4b" providerId="AD" clId="Web-{0749A4B3-DD77-B570-A929-BE61CFAC49AB}" dt="2021-07-30T17:39:13.294" v="11"/>
          <ac:spMkLst>
            <pc:docMk/>
            <pc:sldMk cId="3999737263" sldId="284"/>
            <ac:spMk id="25" creationId="{3489F02B-BF32-4B66-929E-2A896674A39B}"/>
          </ac:spMkLst>
        </pc:spChg>
        <pc:picChg chg="add mod">
          <ac:chgData name="Carmin Dalziel" userId="S::carmin@nsdfoundation.org::2aa1d5c4-e09d-481e-aa36-176ff4ceac4b" providerId="AD" clId="Web-{0749A4B3-DD77-B570-A929-BE61CFAC49AB}" dt="2021-07-30T17:40:12.701" v="25" actId="14100"/>
          <ac:picMkLst>
            <pc:docMk/>
            <pc:sldMk cId="3999737263" sldId="284"/>
            <ac:picMk id="3" creationId="{26D6FCC8-CED5-4740-B677-AFAD563CE19C}"/>
          </ac:picMkLst>
        </pc:picChg>
      </pc:sldChg>
      <pc:sldChg chg="modSp">
        <pc:chgData name="Carmin Dalziel" userId="S::carmin@nsdfoundation.org::2aa1d5c4-e09d-481e-aa36-176ff4ceac4b" providerId="AD" clId="Web-{0749A4B3-DD77-B570-A929-BE61CFAC49AB}" dt="2021-07-30T17:53:52.124" v="105" actId="20577"/>
        <pc:sldMkLst>
          <pc:docMk/>
          <pc:sldMk cId="97792736" sldId="291"/>
        </pc:sldMkLst>
        <pc:spChg chg="mod">
          <ac:chgData name="Carmin Dalziel" userId="S::carmin@nsdfoundation.org::2aa1d5c4-e09d-481e-aa36-176ff4ceac4b" providerId="AD" clId="Web-{0749A4B3-DD77-B570-A929-BE61CFAC49AB}" dt="2021-07-30T17:53:52.124" v="105" actId="20577"/>
          <ac:spMkLst>
            <pc:docMk/>
            <pc:sldMk cId="97792736" sldId="291"/>
            <ac:spMk id="25" creationId="{3489F02B-BF32-4B66-929E-2A896674A39B}"/>
          </ac:spMkLst>
        </pc:spChg>
      </pc:sldChg>
      <pc:sldChg chg="modSp add ord replId">
        <pc:chgData name="Carmin Dalziel" userId="S::carmin@nsdfoundation.org::2aa1d5c4-e09d-481e-aa36-176ff4ceac4b" providerId="AD" clId="Web-{0749A4B3-DD77-B570-A929-BE61CFAC49AB}" dt="2021-07-30T17:42:19.076" v="75" actId="20577"/>
        <pc:sldMkLst>
          <pc:docMk/>
          <pc:sldMk cId="3456316057" sldId="293"/>
        </pc:sldMkLst>
        <pc:spChg chg="mod">
          <ac:chgData name="Carmin Dalziel" userId="S::carmin@nsdfoundation.org::2aa1d5c4-e09d-481e-aa36-176ff4ceac4b" providerId="AD" clId="Web-{0749A4B3-DD77-B570-A929-BE61CFAC49AB}" dt="2021-07-30T17:42:19.076" v="75" actId="20577"/>
          <ac:spMkLst>
            <pc:docMk/>
            <pc:sldMk cId="3456316057" sldId="293"/>
            <ac:spMk id="25" creationId="{3489F02B-BF32-4B66-929E-2A896674A39B}"/>
          </ac:spMkLst>
        </pc:spChg>
      </pc:sldChg>
      <pc:sldChg chg="addSp delSp modSp add replId">
        <pc:chgData name="Carmin Dalziel" userId="S::carmin@nsdfoundation.org::2aa1d5c4-e09d-481e-aa36-176ff4ceac4b" providerId="AD" clId="Web-{0749A4B3-DD77-B570-A929-BE61CFAC49AB}" dt="2021-07-30T17:43:09.154" v="83"/>
        <pc:sldMkLst>
          <pc:docMk/>
          <pc:sldMk cId="920302041" sldId="294"/>
        </pc:sldMkLst>
        <pc:spChg chg="mod">
          <ac:chgData name="Carmin Dalziel" userId="S::carmin@nsdfoundation.org::2aa1d5c4-e09d-481e-aa36-176ff4ceac4b" providerId="AD" clId="Web-{0749A4B3-DD77-B570-A929-BE61CFAC49AB}" dt="2021-07-30T17:42:58.123" v="79" actId="20577"/>
          <ac:spMkLst>
            <pc:docMk/>
            <pc:sldMk cId="920302041" sldId="294"/>
            <ac:spMk id="2" creationId="{D2353C10-DEBE-44EC-B423-20168D20543D}"/>
          </ac:spMkLst>
        </pc:spChg>
        <pc:spChg chg="add del mod">
          <ac:chgData name="Carmin Dalziel" userId="S::carmin@nsdfoundation.org::2aa1d5c4-e09d-481e-aa36-176ff4ceac4b" providerId="AD" clId="Web-{0749A4B3-DD77-B570-A929-BE61CFAC49AB}" dt="2021-07-30T17:43:09.154" v="83"/>
          <ac:spMkLst>
            <pc:docMk/>
            <pc:sldMk cId="920302041" sldId="294"/>
            <ac:spMk id="6" creationId="{67FE2667-3DF1-43E9-959E-94C0D2DB2858}"/>
          </ac:spMkLst>
        </pc:spChg>
        <pc:spChg chg="add">
          <ac:chgData name="Carmin Dalziel" userId="S::carmin@nsdfoundation.org::2aa1d5c4-e09d-481e-aa36-176ff4ceac4b" providerId="AD" clId="Web-{0749A4B3-DD77-B570-A929-BE61CFAC49AB}" dt="2021-07-30T17:43:00.732" v="81"/>
          <ac:spMkLst>
            <pc:docMk/>
            <pc:sldMk cId="920302041" sldId="294"/>
            <ac:spMk id="7" creationId="{686660C0-D349-404A-9728-DD2CA001BD2E}"/>
          </ac:spMkLst>
        </pc:spChg>
        <pc:picChg chg="del">
          <ac:chgData name="Carmin Dalziel" userId="S::carmin@nsdfoundation.org::2aa1d5c4-e09d-481e-aa36-176ff4ceac4b" providerId="AD" clId="Web-{0749A4B3-DD77-B570-A929-BE61CFAC49AB}" dt="2021-07-30T17:42:59.889" v="80"/>
          <ac:picMkLst>
            <pc:docMk/>
            <pc:sldMk cId="920302041" sldId="294"/>
            <ac:picMk id="4" creationId="{FE55F43B-28DE-446E-AD5B-5A171E564B35}"/>
          </ac:picMkLst>
        </pc:picChg>
      </pc:sldChg>
      <pc:sldChg chg="addSp delSp modSp add replId">
        <pc:chgData name="Carmin Dalziel" userId="S::carmin@nsdfoundation.org::2aa1d5c4-e09d-481e-aa36-176ff4ceac4b" providerId="AD" clId="Web-{0749A4B3-DD77-B570-A929-BE61CFAC49AB}" dt="2021-07-30T17:43:34.873" v="93"/>
        <pc:sldMkLst>
          <pc:docMk/>
          <pc:sldMk cId="149735142" sldId="295"/>
        </pc:sldMkLst>
        <pc:spChg chg="mod">
          <ac:chgData name="Carmin Dalziel" userId="S::carmin@nsdfoundation.org::2aa1d5c4-e09d-481e-aa36-176ff4ceac4b" providerId="AD" clId="Web-{0749A4B3-DD77-B570-A929-BE61CFAC49AB}" dt="2021-07-30T17:43:27.904" v="90" actId="20577"/>
          <ac:spMkLst>
            <pc:docMk/>
            <pc:sldMk cId="149735142" sldId="295"/>
            <ac:spMk id="2" creationId="{D2353C10-DEBE-44EC-B423-20168D20543D}"/>
          </ac:spMkLst>
        </pc:spChg>
        <pc:spChg chg="add del mod">
          <ac:chgData name="Carmin Dalziel" userId="S::carmin@nsdfoundation.org::2aa1d5c4-e09d-481e-aa36-176ff4ceac4b" providerId="AD" clId="Web-{0749A4B3-DD77-B570-A929-BE61CFAC49AB}" dt="2021-07-30T17:43:34.873" v="93"/>
          <ac:spMkLst>
            <pc:docMk/>
            <pc:sldMk cId="149735142" sldId="295"/>
            <ac:spMk id="5" creationId="{DE6F10D8-60C4-48DF-A5C2-2E617826D15D}"/>
          </ac:spMkLst>
        </pc:spChg>
        <pc:spChg chg="add">
          <ac:chgData name="Carmin Dalziel" userId="S::carmin@nsdfoundation.org::2aa1d5c4-e09d-481e-aa36-176ff4ceac4b" providerId="AD" clId="Web-{0749A4B3-DD77-B570-A929-BE61CFAC49AB}" dt="2021-07-30T17:43:32.045" v="92"/>
          <ac:spMkLst>
            <pc:docMk/>
            <pc:sldMk cId="149735142" sldId="295"/>
            <ac:spMk id="6" creationId="{F023C716-CD37-48F4-88E8-D0F617FCFDDF}"/>
          </ac:spMkLst>
        </pc:spChg>
        <pc:picChg chg="del">
          <ac:chgData name="Carmin Dalziel" userId="S::carmin@nsdfoundation.org::2aa1d5c4-e09d-481e-aa36-176ff4ceac4b" providerId="AD" clId="Web-{0749A4B3-DD77-B570-A929-BE61CFAC49AB}" dt="2021-07-30T17:43:30.592" v="91"/>
          <ac:picMkLst>
            <pc:docMk/>
            <pc:sldMk cId="149735142" sldId="295"/>
            <ac:picMk id="10" creationId="{5465DBD9-4B3A-49A8-9331-4E58EEFCCB7D}"/>
          </ac:picMkLst>
        </pc:picChg>
      </pc:sldChg>
    </pc:docChg>
  </pc:docChgLst>
  <pc:docChgLst>
    <pc:chgData name="Carmin Dalziel" userId="S::carmin@nsdfoundation.org::2aa1d5c4-e09d-481e-aa36-176ff4ceac4b" providerId="AD" clId="Web-{83D51A33-AF3E-05D0-65FC-6DFC92273D4F}"/>
    <pc:docChg chg="modSld">
      <pc:chgData name="Carmin Dalziel" userId="S::carmin@nsdfoundation.org::2aa1d5c4-e09d-481e-aa36-176ff4ceac4b" providerId="AD" clId="Web-{83D51A33-AF3E-05D0-65FC-6DFC92273D4F}" dt="2021-07-09T16:53:51.996" v="23" actId="20577"/>
      <pc:docMkLst>
        <pc:docMk/>
      </pc:docMkLst>
      <pc:sldChg chg="modSp">
        <pc:chgData name="Carmin Dalziel" userId="S::carmin@nsdfoundation.org::2aa1d5c4-e09d-481e-aa36-176ff4ceac4b" providerId="AD" clId="Web-{83D51A33-AF3E-05D0-65FC-6DFC92273D4F}" dt="2021-07-09T16:53:51.996" v="23" actId="20577"/>
        <pc:sldMkLst>
          <pc:docMk/>
          <pc:sldMk cId="2471658994" sldId="271"/>
        </pc:sldMkLst>
        <pc:spChg chg="mod">
          <ac:chgData name="Carmin Dalziel" userId="S::carmin@nsdfoundation.org::2aa1d5c4-e09d-481e-aa36-176ff4ceac4b" providerId="AD" clId="Web-{83D51A33-AF3E-05D0-65FC-6DFC92273D4F}" dt="2021-07-09T16:53:51.996" v="23" actId="20577"/>
          <ac:spMkLst>
            <pc:docMk/>
            <pc:sldMk cId="2471658994" sldId="271"/>
            <ac:spMk id="25" creationId="{3489F02B-BF32-4B66-929E-2A896674A39B}"/>
          </ac:spMkLst>
        </pc:spChg>
      </pc:sldChg>
    </pc:docChg>
  </pc:docChgLst>
  <pc:docChgLst>
    <pc:chgData name="Danielle Dolbec" userId="0aff8553-7040-4d04-95e7-57f94e106dec" providerId="ADAL" clId="{2431C9CC-AA1C-4098-8D62-1ACA559BCAB1}"/>
    <pc:docChg chg="undo custSel modSld">
      <pc:chgData name="Danielle Dolbec" userId="0aff8553-7040-4d04-95e7-57f94e106dec" providerId="ADAL" clId="{2431C9CC-AA1C-4098-8D62-1ACA559BCAB1}" dt="2021-07-03T04:58:48.090" v="1027" actId="14100"/>
      <pc:docMkLst>
        <pc:docMk/>
      </pc:docMkLst>
      <pc:sldChg chg="modSp mod">
        <pc:chgData name="Danielle Dolbec" userId="0aff8553-7040-4d04-95e7-57f94e106dec" providerId="ADAL" clId="{2431C9CC-AA1C-4098-8D62-1ACA559BCAB1}" dt="2021-07-03T04:33:31.634" v="408" actId="20577"/>
        <pc:sldMkLst>
          <pc:docMk/>
          <pc:sldMk cId="839262415" sldId="256"/>
        </pc:sldMkLst>
        <pc:spChg chg="mod">
          <ac:chgData name="Danielle Dolbec" userId="0aff8553-7040-4d04-95e7-57f94e106dec" providerId="ADAL" clId="{2431C9CC-AA1C-4098-8D62-1ACA559BCAB1}" dt="2021-07-03T04:33:31.634" v="408" actId="20577"/>
          <ac:spMkLst>
            <pc:docMk/>
            <pc:sldMk cId="839262415" sldId="256"/>
            <ac:spMk id="2" creationId="{608BB7D3-193E-46C4-AFCE-AE619E0E08F6}"/>
          </ac:spMkLst>
        </pc:spChg>
      </pc:sldChg>
      <pc:sldChg chg="addSp delSp modSp mod setBg setClrOvrMap">
        <pc:chgData name="Danielle Dolbec" userId="0aff8553-7040-4d04-95e7-57f94e106dec" providerId="ADAL" clId="{2431C9CC-AA1C-4098-8D62-1ACA559BCAB1}" dt="2021-07-03T04:31:26.065" v="377" actId="26606"/>
        <pc:sldMkLst>
          <pc:docMk/>
          <pc:sldMk cId="2253391574" sldId="262"/>
        </pc:sldMkLst>
        <pc:spChg chg="mod">
          <ac:chgData name="Danielle Dolbec" userId="0aff8553-7040-4d04-95e7-57f94e106dec" providerId="ADAL" clId="{2431C9CC-AA1C-4098-8D62-1ACA559BCAB1}" dt="2021-07-03T04:31:26.049" v="376" actId="26606"/>
          <ac:spMkLst>
            <pc:docMk/>
            <pc:sldMk cId="2253391574" sldId="262"/>
            <ac:spMk id="2" creationId="{D2353C10-DEBE-44EC-B423-20168D20543D}"/>
          </ac:spMkLst>
        </pc:spChg>
        <pc:spChg chg="mod">
          <ac:chgData name="Danielle Dolbec" userId="0aff8553-7040-4d04-95e7-57f94e106dec" providerId="ADAL" clId="{2431C9CC-AA1C-4098-8D62-1ACA559BCAB1}" dt="2021-07-03T04:31:26.065" v="377" actId="26606"/>
          <ac:spMkLst>
            <pc:docMk/>
            <pc:sldMk cId="2253391574" sldId="262"/>
            <ac:spMk id="25" creationId="{3489F02B-BF32-4B66-929E-2A896674A39B}"/>
          </ac:spMkLst>
        </pc:spChg>
        <pc:spChg chg="add del">
          <ac:chgData name="Danielle Dolbec" userId="0aff8553-7040-4d04-95e7-57f94e106dec" providerId="ADAL" clId="{2431C9CC-AA1C-4098-8D62-1ACA559BCAB1}" dt="2021-07-03T04:31:26.065" v="377" actId="26606"/>
          <ac:spMkLst>
            <pc:docMk/>
            <pc:sldMk cId="2253391574" sldId="262"/>
            <ac:spMk id="35" creationId="{54F891EB-ED45-44C3-95D6-FFB2EC07FA10}"/>
          </ac:spMkLst>
        </pc:spChg>
        <pc:spChg chg="add del">
          <ac:chgData name="Danielle Dolbec" userId="0aff8553-7040-4d04-95e7-57f94e106dec" providerId="ADAL" clId="{2431C9CC-AA1C-4098-8D62-1ACA559BCAB1}" dt="2021-07-03T04:31:26.065" v="377" actId="26606"/>
          <ac:spMkLst>
            <pc:docMk/>
            <pc:sldMk cId="2253391574" sldId="262"/>
            <ac:spMk id="37" creationId="{2EA385B8-7C85-4CE0-AE3A-00EB627B3443}"/>
          </ac:spMkLst>
        </pc:spChg>
        <pc:spChg chg="add del">
          <ac:chgData name="Danielle Dolbec" userId="0aff8553-7040-4d04-95e7-57f94e106dec" providerId="ADAL" clId="{2431C9CC-AA1C-4098-8D62-1ACA559BCAB1}" dt="2021-07-03T04:31:26.049" v="376" actId="26606"/>
          <ac:spMkLst>
            <pc:docMk/>
            <pc:sldMk cId="2253391574" sldId="262"/>
            <ac:spMk id="42" creationId="{29C51009-A09A-4689-8E6C-F8FC99E6A840}"/>
          </ac:spMkLst>
        </pc:spChg>
        <pc:spChg chg="add">
          <ac:chgData name="Danielle Dolbec" userId="0aff8553-7040-4d04-95e7-57f94e106dec" providerId="ADAL" clId="{2431C9CC-AA1C-4098-8D62-1ACA559BCAB1}" dt="2021-07-03T04:31:26.065" v="377" actId="26606"/>
          <ac:spMkLst>
            <pc:docMk/>
            <pc:sldMk cId="2253391574" sldId="262"/>
            <ac:spMk id="47" creationId="{54F891EB-ED45-44C3-95D6-FFB2EC07FA10}"/>
          </ac:spMkLst>
        </pc:spChg>
        <pc:spChg chg="add">
          <ac:chgData name="Danielle Dolbec" userId="0aff8553-7040-4d04-95e7-57f94e106dec" providerId="ADAL" clId="{2431C9CC-AA1C-4098-8D62-1ACA559BCAB1}" dt="2021-07-03T04:31:26.065" v="377" actId="26606"/>
          <ac:spMkLst>
            <pc:docMk/>
            <pc:sldMk cId="2253391574" sldId="262"/>
            <ac:spMk id="49" creationId="{2EA385B8-7C85-4CE0-AE3A-00EB627B3443}"/>
          </ac:spMkLst>
        </pc:spChg>
        <pc:picChg chg="add del">
          <ac:chgData name="Danielle Dolbec" userId="0aff8553-7040-4d04-95e7-57f94e106dec" providerId="ADAL" clId="{2431C9CC-AA1C-4098-8D62-1ACA559BCAB1}" dt="2021-07-03T04:31:26.065" v="377" actId="26606"/>
          <ac:picMkLst>
            <pc:docMk/>
            <pc:sldMk cId="2253391574" sldId="262"/>
            <ac:picMk id="36" creationId="{DCC0100C-A457-45B1-8A8B-8740F43EC158}"/>
          </ac:picMkLst>
        </pc:picChg>
        <pc:picChg chg="add">
          <ac:chgData name="Danielle Dolbec" userId="0aff8553-7040-4d04-95e7-57f94e106dec" providerId="ADAL" clId="{2431C9CC-AA1C-4098-8D62-1ACA559BCAB1}" dt="2021-07-03T04:31:26.065" v="377" actId="26606"/>
          <ac:picMkLst>
            <pc:docMk/>
            <pc:sldMk cId="2253391574" sldId="262"/>
            <ac:picMk id="48" creationId="{DCC0100C-A457-45B1-8A8B-8740F43EC158}"/>
          </ac:picMkLst>
        </pc:picChg>
        <pc:cxnChg chg="add del">
          <ac:chgData name="Danielle Dolbec" userId="0aff8553-7040-4d04-95e7-57f94e106dec" providerId="ADAL" clId="{2431C9CC-AA1C-4098-8D62-1ACA559BCAB1}" dt="2021-07-03T04:31:26.065" v="377" actId="26606"/>
          <ac:cxnSpMkLst>
            <pc:docMk/>
            <pc:sldMk cId="2253391574" sldId="262"/>
            <ac:cxnSpMk id="34" creationId="{19AF263B-E208-40DF-A182-5193478DCFA4}"/>
          </ac:cxnSpMkLst>
        </pc:cxnChg>
        <pc:cxnChg chg="add del">
          <ac:chgData name="Danielle Dolbec" userId="0aff8553-7040-4d04-95e7-57f94e106dec" providerId="ADAL" clId="{2431C9CC-AA1C-4098-8D62-1ACA559BCAB1}" dt="2021-07-03T04:31:26.049" v="376" actId="26606"/>
          <ac:cxnSpMkLst>
            <pc:docMk/>
            <pc:sldMk cId="2253391574" sldId="262"/>
            <ac:cxnSpMk id="44" creationId="{9EC65442-F244-409C-BF44-C5D6472E810A}"/>
          </ac:cxnSpMkLst>
        </pc:cxnChg>
        <pc:cxnChg chg="add">
          <ac:chgData name="Danielle Dolbec" userId="0aff8553-7040-4d04-95e7-57f94e106dec" providerId="ADAL" clId="{2431C9CC-AA1C-4098-8D62-1ACA559BCAB1}" dt="2021-07-03T04:31:26.065" v="377" actId="26606"/>
          <ac:cxnSpMkLst>
            <pc:docMk/>
            <pc:sldMk cId="2253391574" sldId="262"/>
            <ac:cxnSpMk id="46" creationId="{19AF263B-E208-40DF-A182-5193478DCFA4}"/>
          </ac:cxnSpMkLst>
        </pc:cxnChg>
      </pc:sldChg>
      <pc:sldChg chg="addSp delSp modSp mod setBg setClrOvrMap">
        <pc:chgData name="Danielle Dolbec" userId="0aff8553-7040-4d04-95e7-57f94e106dec" providerId="ADAL" clId="{2431C9CC-AA1C-4098-8D62-1ACA559BCAB1}" dt="2021-07-03T04:32:16.259" v="381" actId="26606"/>
        <pc:sldMkLst>
          <pc:docMk/>
          <pc:sldMk cId="935338387" sldId="269"/>
        </pc:sldMkLst>
        <pc:spChg chg="mod ord">
          <ac:chgData name="Danielle Dolbec" userId="0aff8553-7040-4d04-95e7-57f94e106dec" providerId="ADAL" clId="{2431C9CC-AA1C-4098-8D62-1ACA559BCAB1}" dt="2021-07-03T04:32:16.259" v="381" actId="26606"/>
          <ac:spMkLst>
            <pc:docMk/>
            <pc:sldMk cId="935338387" sldId="269"/>
            <ac:spMk id="2" creationId="{D2353C10-DEBE-44EC-B423-20168D20543D}"/>
          </ac:spMkLst>
        </pc:spChg>
        <pc:spChg chg="mod ord">
          <ac:chgData name="Danielle Dolbec" userId="0aff8553-7040-4d04-95e7-57f94e106dec" providerId="ADAL" clId="{2431C9CC-AA1C-4098-8D62-1ACA559BCAB1}" dt="2021-07-03T04:32:16.259" v="381" actId="26606"/>
          <ac:spMkLst>
            <pc:docMk/>
            <pc:sldMk cId="935338387" sldId="269"/>
            <ac:spMk id="25" creationId="{3489F02B-BF32-4B66-929E-2A896674A39B}"/>
          </ac:spMkLst>
        </pc:spChg>
        <pc:spChg chg="add del">
          <ac:chgData name="Danielle Dolbec" userId="0aff8553-7040-4d04-95e7-57f94e106dec" providerId="ADAL" clId="{2431C9CC-AA1C-4098-8D62-1ACA559BCAB1}" dt="2021-07-03T04:32:16.259" v="381" actId="26606"/>
          <ac:spMkLst>
            <pc:docMk/>
            <pc:sldMk cId="935338387" sldId="269"/>
            <ac:spMk id="30" creationId="{54F891EB-ED45-44C3-95D6-FFB2EC07FA10}"/>
          </ac:spMkLst>
        </pc:spChg>
        <pc:spChg chg="add del">
          <ac:chgData name="Danielle Dolbec" userId="0aff8553-7040-4d04-95e7-57f94e106dec" providerId="ADAL" clId="{2431C9CC-AA1C-4098-8D62-1ACA559BCAB1}" dt="2021-07-03T04:32:16.259" v="381" actId="26606"/>
          <ac:spMkLst>
            <pc:docMk/>
            <pc:sldMk cId="935338387" sldId="269"/>
            <ac:spMk id="32" creationId="{2EA385B8-7C85-4CE0-AE3A-00EB627B3443}"/>
          </ac:spMkLst>
        </pc:spChg>
        <pc:spChg chg="add del">
          <ac:chgData name="Danielle Dolbec" userId="0aff8553-7040-4d04-95e7-57f94e106dec" providerId="ADAL" clId="{2431C9CC-AA1C-4098-8D62-1ACA559BCAB1}" dt="2021-07-03T04:32:16.259" v="381" actId="26606"/>
          <ac:spMkLst>
            <pc:docMk/>
            <pc:sldMk cId="935338387" sldId="269"/>
            <ac:spMk id="41" creationId="{5BB14454-D00C-4958-BB39-F5F9F3ACD499}"/>
          </ac:spMkLst>
        </pc:spChg>
        <pc:spChg chg="add del">
          <ac:chgData name="Danielle Dolbec" userId="0aff8553-7040-4d04-95e7-57f94e106dec" providerId="ADAL" clId="{2431C9CC-AA1C-4098-8D62-1ACA559BCAB1}" dt="2021-07-03T04:32:16.259" v="381" actId="26606"/>
          <ac:spMkLst>
            <pc:docMk/>
            <pc:sldMk cId="935338387" sldId="269"/>
            <ac:spMk id="45" creationId="{A1084370-0E70-4003-9787-3490FCC20E13}"/>
          </ac:spMkLst>
        </pc:spChg>
        <pc:spChg chg="add del">
          <ac:chgData name="Danielle Dolbec" userId="0aff8553-7040-4d04-95e7-57f94e106dec" providerId="ADAL" clId="{2431C9CC-AA1C-4098-8D62-1ACA559BCAB1}" dt="2021-07-03T04:32:14.172" v="380" actId="26606"/>
          <ac:spMkLst>
            <pc:docMk/>
            <pc:sldMk cId="935338387" sldId="269"/>
            <ac:spMk id="58" creationId="{C6870151-9189-4C3A-8379-EF3D95827A0A}"/>
          </ac:spMkLst>
        </pc:spChg>
        <pc:spChg chg="add del">
          <ac:chgData name="Danielle Dolbec" userId="0aff8553-7040-4d04-95e7-57f94e106dec" providerId="ADAL" clId="{2431C9CC-AA1C-4098-8D62-1ACA559BCAB1}" dt="2021-07-03T04:32:14.172" v="380" actId="26606"/>
          <ac:spMkLst>
            <pc:docMk/>
            <pc:sldMk cId="935338387" sldId="269"/>
            <ac:spMk id="60" creationId="{123EA69C-102A-4DD0-9547-05DCD271D159}"/>
          </ac:spMkLst>
        </pc:spChg>
        <pc:spChg chg="add del">
          <ac:chgData name="Danielle Dolbec" userId="0aff8553-7040-4d04-95e7-57f94e106dec" providerId="ADAL" clId="{2431C9CC-AA1C-4098-8D62-1ACA559BCAB1}" dt="2021-07-03T04:32:14.172" v="380" actId="26606"/>
          <ac:spMkLst>
            <pc:docMk/>
            <pc:sldMk cId="935338387" sldId="269"/>
            <ac:spMk id="62" creationId="{6A862265-5CA3-4C40-8582-7534C3B03C2A}"/>
          </ac:spMkLst>
        </pc:spChg>
        <pc:spChg chg="add del">
          <ac:chgData name="Danielle Dolbec" userId="0aff8553-7040-4d04-95e7-57f94e106dec" providerId="ADAL" clId="{2431C9CC-AA1C-4098-8D62-1ACA559BCAB1}" dt="2021-07-03T04:32:14.172" v="380" actId="26606"/>
          <ac:spMkLst>
            <pc:docMk/>
            <pc:sldMk cId="935338387" sldId="269"/>
            <ac:spMk id="64" creationId="{600EF80B-0391-4082-9AF5-F15B091B4CE9}"/>
          </ac:spMkLst>
        </pc:spChg>
        <pc:spChg chg="add del">
          <ac:chgData name="Danielle Dolbec" userId="0aff8553-7040-4d04-95e7-57f94e106dec" providerId="ADAL" clId="{2431C9CC-AA1C-4098-8D62-1ACA559BCAB1}" dt="2021-07-03T04:32:14.172" v="380" actId="26606"/>
          <ac:spMkLst>
            <pc:docMk/>
            <pc:sldMk cId="935338387" sldId="269"/>
            <ac:spMk id="68" creationId="{3FBF03E8-C602-4192-9C52-F84B29FDCC88}"/>
          </ac:spMkLst>
        </pc:spChg>
        <pc:grpChg chg="add del">
          <ac:chgData name="Danielle Dolbec" userId="0aff8553-7040-4d04-95e7-57f94e106dec" providerId="ADAL" clId="{2431C9CC-AA1C-4098-8D62-1ACA559BCAB1}" dt="2021-07-03T04:32:16.259" v="381" actId="26606"/>
          <ac:grpSpMkLst>
            <pc:docMk/>
            <pc:sldMk cId="935338387" sldId="269"/>
            <ac:grpSpMk id="47" creationId="{2B7C66D2-22E8-4E8F-829B-050BFA7C86C5}"/>
          </ac:grpSpMkLst>
        </pc:grpChg>
        <pc:picChg chg="add mod">
          <ac:chgData name="Danielle Dolbec" userId="0aff8553-7040-4d04-95e7-57f94e106dec" providerId="ADAL" clId="{2431C9CC-AA1C-4098-8D62-1ACA559BCAB1}" dt="2021-07-03T04:32:16.259" v="381" actId="26606"/>
          <ac:picMkLst>
            <pc:docMk/>
            <pc:sldMk cId="935338387" sldId="269"/>
            <ac:picMk id="3" creationId="{A8F05590-35C7-4475-BC8A-AB8FE821BE8F}"/>
          </ac:picMkLst>
        </pc:picChg>
        <pc:picChg chg="add del">
          <ac:chgData name="Danielle Dolbec" userId="0aff8553-7040-4d04-95e7-57f94e106dec" providerId="ADAL" clId="{2431C9CC-AA1C-4098-8D62-1ACA559BCAB1}" dt="2021-07-03T04:32:16.259" v="381" actId="26606"/>
          <ac:picMkLst>
            <pc:docMk/>
            <pc:sldMk cId="935338387" sldId="269"/>
            <ac:picMk id="36" creationId="{DCC0100C-A457-45B1-8A8B-8740F43EC158}"/>
          </ac:picMkLst>
        </pc:picChg>
        <pc:picChg chg="add del">
          <ac:chgData name="Danielle Dolbec" userId="0aff8553-7040-4d04-95e7-57f94e106dec" providerId="ADAL" clId="{2431C9CC-AA1C-4098-8D62-1ACA559BCAB1}" dt="2021-07-03T04:32:16.259" v="381" actId="26606"/>
          <ac:picMkLst>
            <pc:docMk/>
            <pc:sldMk cId="935338387" sldId="269"/>
            <ac:picMk id="51" creationId="{3635D2BC-4EDA-4A3E-83BF-035608099BD5}"/>
          </ac:picMkLst>
        </pc:picChg>
        <pc:cxnChg chg="add del">
          <ac:chgData name="Danielle Dolbec" userId="0aff8553-7040-4d04-95e7-57f94e106dec" providerId="ADAL" clId="{2431C9CC-AA1C-4098-8D62-1ACA559BCAB1}" dt="2021-07-03T04:32:16.259" v="381" actId="26606"/>
          <ac:cxnSpMkLst>
            <pc:docMk/>
            <pc:sldMk cId="935338387" sldId="269"/>
            <ac:cxnSpMk id="34" creationId="{19AF263B-E208-40DF-A182-5193478DCFA4}"/>
          </ac:cxnSpMkLst>
        </pc:cxnChg>
        <pc:cxnChg chg="add del">
          <ac:chgData name="Danielle Dolbec" userId="0aff8553-7040-4d04-95e7-57f94e106dec" providerId="ADAL" clId="{2431C9CC-AA1C-4098-8D62-1ACA559BCAB1}" dt="2021-07-03T04:32:16.259" v="381" actId="26606"/>
          <ac:cxnSpMkLst>
            <pc:docMk/>
            <pc:sldMk cId="935338387" sldId="269"/>
            <ac:cxnSpMk id="43" creationId="{28A657A7-C4E5-425B-98FA-BB817FF7BFB0}"/>
          </ac:cxnSpMkLst>
        </pc:cxnChg>
        <pc:cxnChg chg="add del">
          <ac:chgData name="Danielle Dolbec" userId="0aff8553-7040-4d04-95e7-57f94e106dec" providerId="ADAL" clId="{2431C9CC-AA1C-4098-8D62-1ACA559BCAB1}" dt="2021-07-03T04:32:16.259" v="381" actId="26606"/>
          <ac:cxnSpMkLst>
            <pc:docMk/>
            <pc:sldMk cId="935338387" sldId="269"/>
            <ac:cxnSpMk id="53" creationId="{A3C86EB9-7FA9-42F7-B348-A7FD17436A94}"/>
          </ac:cxnSpMkLst>
        </pc:cxnChg>
        <pc:cxnChg chg="add del">
          <ac:chgData name="Danielle Dolbec" userId="0aff8553-7040-4d04-95e7-57f94e106dec" providerId="ADAL" clId="{2431C9CC-AA1C-4098-8D62-1ACA559BCAB1}" dt="2021-07-03T04:32:14.172" v="380" actId="26606"/>
          <ac:cxnSpMkLst>
            <pc:docMk/>
            <pc:sldMk cId="935338387" sldId="269"/>
            <ac:cxnSpMk id="66" creationId="{D33AC32D-5F44-45F7-A0BD-7C11A86BED57}"/>
          </ac:cxnSpMkLst>
        </pc:cxnChg>
      </pc:sldChg>
      <pc:sldChg chg="addSp delSp modSp mod">
        <pc:chgData name="Danielle Dolbec" userId="0aff8553-7040-4d04-95e7-57f94e106dec" providerId="ADAL" clId="{2431C9CC-AA1C-4098-8D62-1ACA559BCAB1}" dt="2021-07-03T04:58:48.090" v="1027" actId="14100"/>
        <pc:sldMkLst>
          <pc:docMk/>
          <pc:sldMk cId="2086678306" sldId="270"/>
        </pc:sldMkLst>
        <pc:spChg chg="mod">
          <ac:chgData name="Danielle Dolbec" userId="0aff8553-7040-4d04-95e7-57f94e106dec" providerId="ADAL" clId="{2431C9CC-AA1C-4098-8D62-1ACA559BCAB1}" dt="2021-07-03T04:22:39.165" v="262" actId="6549"/>
          <ac:spMkLst>
            <pc:docMk/>
            <pc:sldMk cId="2086678306" sldId="270"/>
            <ac:spMk id="2" creationId="{D2353C10-DEBE-44EC-B423-20168D20543D}"/>
          </ac:spMkLst>
        </pc:spChg>
        <pc:spChg chg="mod">
          <ac:chgData name="Danielle Dolbec" userId="0aff8553-7040-4d04-95e7-57f94e106dec" providerId="ADAL" clId="{2431C9CC-AA1C-4098-8D62-1ACA559BCAB1}" dt="2021-07-03T04:57:34.474" v="987" actId="1076"/>
          <ac:spMkLst>
            <pc:docMk/>
            <pc:sldMk cId="2086678306" sldId="270"/>
            <ac:spMk id="25" creationId="{3489F02B-BF32-4B66-929E-2A896674A39B}"/>
          </ac:spMkLst>
        </pc:spChg>
        <pc:picChg chg="add del mod">
          <ac:chgData name="Danielle Dolbec" userId="0aff8553-7040-4d04-95e7-57f94e106dec" providerId="ADAL" clId="{2431C9CC-AA1C-4098-8D62-1ACA559BCAB1}" dt="2021-07-03T04:14:25.975" v="201" actId="478"/>
          <ac:picMkLst>
            <pc:docMk/>
            <pc:sldMk cId="2086678306" sldId="270"/>
            <ac:picMk id="3" creationId="{D9DE5E38-0995-4523-9FA9-A6674CE8F259}"/>
          </ac:picMkLst>
        </pc:picChg>
        <pc:picChg chg="add del mod">
          <ac:chgData name="Danielle Dolbec" userId="0aff8553-7040-4d04-95e7-57f94e106dec" providerId="ADAL" clId="{2431C9CC-AA1C-4098-8D62-1ACA559BCAB1}" dt="2021-07-03T04:55:05.084" v="912" actId="478"/>
          <ac:picMkLst>
            <pc:docMk/>
            <pc:sldMk cId="2086678306" sldId="270"/>
            <ac:picMk id="4" creationId="{71758CF0-A5DE-49F9-92E7-09AC488F011D}"/>
          </ac:picMkLst>
        </pc:picChg>
        <pc:picChg chg="add mod">
          <ac:chgData name="Danielle Dolbec" userId="0aff8553-7040-4d04-95e7-57f94e106dec" providerId="ADAL" clId="{2431C9CC-AA1C-4098-8D62-1ACA559BCAB1}" dt="2021-07-03T04:58:22.656" v="1024" actId="14100"/>
          <ac:picMkLst>
            <pc:docMk/>
            <pc:sldMk cId="2086678306" sldId="270"/>
            <ac:picMk id="5" creationId="{9139AB75-2C51-41DC-B2D0-EDF01FB67E51}"/>
          </ac:picMkLst>
        </pc:picChg>
        <pc:picChg chg="add del mod">
          <ac:chgData name="Danielle Dolbec" userId="0aff8553-7040-4d04-95e7-57f94e106dec" providerId="ADAL" clId="{2431C9CC-AA1C-4098-8D62-1ACA559BCAB1}" dt="2021-07-03T04:54:48.023" v="907" actId="478"/>
          <ac:picMkLst>
            <pc:docMk/>
            <pc:sldMk cId="2086678306" sldId="270"/>
            <ac:picMk id="6" creationId="{B9D1A7FF-23FE-41A9-811D-6E6CED93C593}"/>
          </ac:picMkLst>
        </pc:picChg>
        <pc:picChg chg="add del">
          <ac:chgData name="Danielle Dolbec" userId="0aff8553-7040-4d04-95e7-57f94e106dec" providerId="ADAL" clId="{2431C9CC-AA1C-4098-8D62-1ACA559BCAB1}" dt="2021-07-03T04:16:45.607" v="212" actId="478"/>
          <ac:picMkLst>
            <pc:docMk/>
            <pc:sldMk cId="2086678306" sldId="270"/>
            <ac:picMk id="7" creationId="{AABA1108-B7F7-4C57-9F69-6DAB3876E1DA}"/>
          </ac:picMkLst>
        </pc:picChg>
        <pc:picChg chg="add del">
          <ac:chgData name="Danielle Dolbec" userId="0aff8553-7040-4d04-95e7-57f94e106dec" providerId="ADAL" clId="{2431C9CC-AA1C-4098-8D62-1ACA559BCAB1}" dt="2021-07-03T04:18:35.740" v="214" actId="478"/>
          <ac:picMkLst>
            <pc:docMk/>
            <pc:sldMk cId="2086678306" sldId="270"/>
            <ac:picMk id="8" creationId="{B206DEAB-26F5-49E5-8012-AAE6CB0B3E40}"/>
          </ac:picMkLst>
        </pc:picChg>
        <pc:picChg chg="add del">
          <ac:chgData name="Danielle Dolbec" userId="0aff8553-7040-4d04-95e7-57f94e106dec" providerId="ADAL" clId="{2431C9CC-AA1C-4098-8D62-1ACA559BCAB1}" dt="2021-07-03T04:18:52.853" v="216" actId="478"/>
          <ac:picMkLst>
            <pc:docMk/>
            <pc:sldMk cId="2086678306" sldId="270"/>
            <ac:picMk id="9" creationId="{54397D7A-55AB-4300-AF35-915D3BE0F22C}"/>
          </ac:picMkLst>
        </pc:picChg>
        <pc:picChg chg="add del mod">
          <ac:chgData name="Danielle Dolbec" userId="0aff8553-7040-4d04-95e7-57f94e106dec" providerId="ADAL" clId="{2431C9CC-AA1C-4098-8D62-1ACA559BCAB1}" dt="2021-07-03T04:52:21.658" v="887" actId="478"/>
          <ac:picMkLst>
            <pc:docMk/>
            <pc:sldMk cId="2086678306" sldId="270"/>
            <ac:picMk id="10" creationId="{089C113F-1704-442E-9C80-B4F5C2748100}"/>
          </ac:picMkLst>
        </pc:picChg>
        <pc:picChg chg="add del mod">
          <ac:chgData name="Danielle Dolbec" userId="0aff8553-7040-4d04-95e7-57f94e106dec" providerId="ADAL" clId="{2431C9CC-AA1C-4098-8D62-1ACA559BCAB1}" dt="2021-07-03T04:48:36.745" v="870" actId="478"/>
          <ac:picMkLst>
            <pc:docMk/>
            <pc:sldMk cId="2086678306" sldId="270"/>
            <ac:picMk id="11" creationId="{77A1411E-C488-4118-BC5E-AB5A777AAEAC}"/>
          </ac:picMkLst>
        </pc:picChg>
        <pc:picChg chg="add del">
          <ac:chgData name="Danielle Dolbec" userId="0aff8553-7040-4d04-95e7-57f94e106dec" providerId="ADAL" clId="{2431C9CC-AA1C-4098-8D62-1ACA559BCAB1}" dt="2021-07-03T04:49:18.521" v="872" actId="478"/>
          <ac:picMkLst>
            <pc:docMk/>
            <pc:sldMk cId="2086678306" sldId="270"/>
            <ac:picMk id="12" creationId="{025E8915-0F42-4A2C-9412-96DEB98CEBFA}"/>
          </ac:picMkLst>
        </pc:picChg>
        <pc:picChg chg="add mod">
          <ac:chgData name="Danielle Dolbec" userId="0aff8553-7040-4d04-95e7-57f94e106dec" providerId="ADAL" clId="{2431C9CC-AA1C-4098-8D62-1ACA559BCAB1}" dt="2021-07-03T04:58:15.530" v="1022" actId="14100"/>
          <ac:picMkLst>
            <pc:docMk/>
            <pc:sldMk cId="2086678306" sldId="270"/>
            <ac:picMk id="14" creationId="{4629C1EE-16BB-431B-9CB9-286CA45ED66B}"/>
          </ac:picMkLst>
        </pc:picChg>
        <pc:picChg chg="add mod">
          <ac:chgData name="Danielle Dolbec" userId="0aff8553-7040-4d04-95e7-57f94e106dec" providerId="ADAL" clId="{2431C9CC-AA1C-4098-8D62-1ACA559BCAB1}" dt="2021-07-03T04:58:08.275" v="1021" actId="1036"/>
          <ac:picMkLst>
            <pc:docMk/>
            <pc:sldMk cId="2086678306" sldId="270"/>
            <ac:picMk id="16" creationId="{50A1B5E0-A9F3-4244-822B-BDC4A5229555}"/>
          </ac:picMkLst>
        </pc:picChg>
        <pc:picChg chg="add del mod">
          <ac:chgData name="Danielle Dolbec" userId="0aff8553-7040-4d04-95e7-57f94e106dec" providerId="ADAL" clId="{2431C9CC-AA1C-4098-8D62-1ACA559BCAB1}" dt="2021-07-03T04:53:49.601" v="902" actId="478"/>
          <ac:picMkLst>
            <pc:docMk/>
            <pc:sldMk cId="2086678306" sldId="270"/>
            <ac:picMk id="18" creationId="{BAB2D4BB-B9CA-44E4-958E-D7232684A4A0}"/>
          </ac:picMkLst>
        </pc:picChg>
        <pc:picChg chg="add mod ord">
          <ac:chgData name="Danielle Dolbec" userId="0aff8553-7040-4d04-95e7-57f94e106dec" providerId="ADAL" clId="{2431C9CC-AA1C-4098-8D62-1ACA559BCAB1}" dt="2021-07-03T04:58:26.657" v="1025" actId="14100"/>
          <ac:picMkLst>
            <pc:docMk/>
            <pc:sldMk cId="2086678306" sldId="270"/>
            <ac:picMk id="20" creationId="{AEC5FB15-642C-4D68-A5B5-5AA539BCA16E}"/>
          </ac:picMkLst>
        </pc:picChg>
        <pc:picChg chg="add mod">
          <ac:chgData name="Danielle Dolbec" userId="0aff8553-7040-4d04-95e7-57f94e106dec" providerId="ADAL" clId="{2431C9CC-AA1C-4098-8D62-1ACA559BCAB1}" dt="2021-07-03T04:58:48.090" v="1027" actId="14100"/>
          <ac:picMkLst>
            <pc:docMk/>
            <pc:sldMk cId="2086678306" sldId="270"/>
            <ac:picMk id="22" creationId="{5BBA9450-2BC3-4BCF-97E4-ECD6A4A5C3D5}"/>
          </ac:picMkLst>
        </pc:picChg>
      </pc:sldChg>
      <pc:sldChg chg="addSp modSp mod">
        <pc:chgData name="Danielle Dolbec" userId="0aff8553-7040-4d04-95e7-57f94e106dec" providerId="ADAL" clId="{2431C9CC-AA1C-4098-8D62-1ACA559BCAB1}" dt="2021-07-03T04:12:12.136" v="195" actId="1076"/>
        <pc:sldMkLst>
          <pc:docMk/>
          <pc:sldMk cId="2471658994" sldId="271"/>
        </pc:sldMkLst>
        <pc:spChg chg="mod">
          <ac:chgData name="Danielle Dolbec" userId="0aff8553-7040-4d04-95e7-57f94e106dec" providerId="ADAL" clId="{2431C9CC-AA1C-4098-8D62-1ACA559BCAB1}" dt="2021-07-03T04:06:35.976" v="100" actId="1035"/>
          <ac:spMkLst>
            <pc:docMk/>
            <pc:sldMk cId="2471658994" sldId="271"/>
            <ac:spMk id="2" creationId="{D2353C10-DEBE-44EC-B423-20168D20543D}"/>
          </ac:spMkLst>
        </pc:spChg>
        <pc:spChg chg="mod">
          <ac:chgData name="Danielle Dolbec" userId="0aff8553-7040-4d04-95e7-57f94e106dec" providerId="ADAL" clId="{2431C9CC-AA1C-4098-8D62-1ACA559BCAB1}" dt="2021-07-02T23:48:55.043" v="26" actId="20577"/>
          <ac:spMkLst>
            <pc:docMk/>
            <pc:sldMk cId="2471658994" sldId="271"/>
            <ac:spMk id="25" creationId="{3489F02B-BF32-4B66-929E-2A896674A39B}"/>
          </ac:spMkLst>
        </pc:spChg>
        <pc:picChg chg="add mod">
          <ac:chgData name="Danielle Dolbec" userId="0aff8553-7040-4d04-95e7-57f94e106dec" providerId="ADAL" clId="{2431C9CC-AA1C-4098-8D62-1ACA559BCAB1}" dt="2021-07-03T04:12:12.136" v="195" actId="1076"/>
          <ac:picMkLst>
            <pc:docMk/>
            <pc:sldMk cId="2471658994" sldId="271"/>
            <ac:picMk id="3" creationId="{73C6BE1E-9018-49FD-8BDF-3E45F4EB362B}"/>
          </ac:picMkLst>
        </pc:picChg>
      </pc:sldChg>
      <pc:sldChg chg="addSp modSp mod">
        <pc:chgData name="Danielle Dolbec" userId="0aff8553-7040-4d04-95e7-57f94e106dec" providerId="ADAL" clId="{2431C9CC-AA1C-4098-8D62-1ACA559BCAB1}" dt="2021-07-03T04:37:17.462" v="419" actId="1076"/>
        <pc:sldMkLst>
          <pc:docMk/>
          <pc:sldMk cId="542599328" sldId="272"/>
        </pc:sldMkLst>
        <pc:spChg chg="mod">
          <ac:chgData name="Danielle Dolbec" userId="0aff8553-7040-4d04-95e7-57f94e106dec" providerId="ADAL" clId="{2431C9CC-AA1C-4098-8D62-1ACA559BCAB1}" dt="2021-07-03T04:35:20.001" v="410" actId="1076"/>
          <ac:spMkLst>
            <pc:docMk/>
            <pc:sldMk cId="542599328" sldId="272"/>
            <ac:spMk id="2" creationId="{D2353C10-DEBE-44EC-B423-20168D20543D}"/>
          </ac:spMkLst>
        </pc:spChg>
        <pc:picChg chg="add mod">
          <ac:chgData name="Danielle Dolbec" userId="0aff8553-7040-4d04-95e7-57f94e106dec" providerId="ADAL" clId="{2431C9CC-AA1C-4098-8D62-1ACA559BCAB1}" dt="2021-07-03T04:37:17.462" v="419" actId="1076"/>
          <ac:picMkLst>
            <pc:docMk/>
            <pc:sldMk cId="542599328" sldId="272"/>
            <ac:picMk id="3" creationId="{2A67F986-F485-4370-812A-87226F2A28DB}"/>
          </ac:picMkLst>
        </pc:picChg>
      </pc:sldChg>
      <pc:sldChg chg="addSp modSp mod">
        <pc:chgData name="Danielle Dolbec" userId="0aff8553-7040-4d04-95e7-57f94e106dec" providerId="ADAL" clId="{2431C9CC-AA1C-4098-8D62-1ACA559BCAB1}" dt="2021-07-03T04:38:13.001" v="433" actId="1035"/>
        <pc:sldMkLst>
          <pc:docMk/>
          <pc:sldMk cId="1436471691" sldId="273"/>
        </pc:sldMkLst>
        <pc:spChg chg="mod">
          <ac:chgData name="Danielle Dolbec" userId="0aff8553-7040-4d04-95e7-57f94e106dec" providerId="ADAL" clId="{2431C9CC-AA1C-4098-8D62-1ACA559BCAB1}" dt="2021-07-03T04:35:31.109" v="412" actId="1076"/>
          <ac:spMkLst>
            <pc:docMk/>
            <pc:sldMk cId="1436471691" sldId="273"/>
            <ac:spMk id="2" creationId="{D2353C10-DEBE-44EC-B423-20168D20543D}"/>
          </ac:spMkLst>
        </pc:spChg>
        <pc:picChg chg="add mod">
          <ac:chgData name="Danielle Dolbec" userId="0aff8553-7040-4d04-95e7-57f94e106dec" providerId="ADAL" clId="{2431C9CC-AA1C-4098-8D62-1ACA559BCAB1}" dt="2021-07-03T04:38:13.001" v="433" actId="1035"/>
          <ac:picMkLst>
            <pc:docMk/>
            <pc:sldMk cId="1436471691" sldId="273"/>
            <ac:picMk id="3" creationId="{6E15D377-12CF-489A-A4E1-7D50F4C65539}"/>
          </ac:picMkLst>
        </pc:picChg>
      </pc:sldChg>
      <pc:sldChg chg="addSp modSp mod">
        <pc:chgData name="Danielle Dolbec" userId="0aff8553-7040-4d04-95e7-57f94e106dec" providerId="ADAL" clId="{2431C9CC-AA1C-4098-8D62-1ACA559BCAB1}" dt="2021-07-03T04:06:01.927" v="72" actId="1076"/>
        <pc:sldMkLst>
          <pc:docMk/>
          <pc:sldMk cId="3741966065" sldId="274"/>
        </pc:sldMkLst>
        <pc:spChg chg="mod">
          <ac:chgData name="Danielle Dolbec" userId="0aff8553-7040-4d04-95e7-57f94e106dec" providerId="ADAL" clId="{2431C9CC-AA1C-4098-8D62-1ACA559BCAB1}" dt="2021-07-03T04:05:57.212" v="71" actId="1076"/>
          <ac:spMkLst>
            <pc:docMk/>
            <pc:sldMk cId="3741966065" sldId="274"/>
            <ac:spMk id="2" creationId="{D2353C10-DEBE-44EC-B423-20168D20543D}"/>
          </ac:spMkLst>
        </pc:spChg>
        <pc:spChg chg="mod">
          <ac:chgData name="Danielle Dolbec" userId="0aff8553-7040-4d04-95e7-57f94e106dec" providerId="ADAL" clId="{2431C9CC-AA1C-4098-8D62-1ACA559BCAB1}" dt="2021-07-02T23:49:17.444" v="28"/>
          <ac:spMkLst>
            <pc:docMk/>
            <pc:sldMk cId="3741966065" sldId="274"/>
            <ac:spMk id="25" creationId="{3489F02B-BF32-4B66-929E-2A896674A39B}"/>
          </ac:spMkLst>
        </pc:spChg>
        <pc:picChg chg="add mod">
          <ac:chgData name="Danielle Dolbec" userId="0aff8553-7040-4d04-95e7-57f94e106dec" providerId="ADAL" clId="{2431C9CC-AA1C-4098-8D62-1ACA559BCAB1}" dt="2021-07-03T04:06:01.927" v="72" actId="1076"/>
          <ac:picMkLst>
            <pc:docMk/>
            <pc:sldMk cId="3741966065" sldId="274"/>
            <ac:picMk id="3" creationId="{3FF1B7EE-602B-452E-9706-C5C1684FF329}"/>
          </ac:picMkLst>
        </pc:picChg>
      </pc:sldChg>
      <pc:sldChg chg="addSp modSp mod">
        <pc:chgData name="Danielle Dolbec" userId="0aff8553-7040-4d04-95e7-57f94e106dec" providerId="ADAL" clId="{2431C9CC-AA1C-4098-8D62-1ACA559BCAB1}" dt="2021-07-03T04:08:57.398" v="156" actId="1076"/>
        <pc:sldMkLst>
          <pc:docMk/>
          <pc:sldMk cId="3343568993" sldId="275"/>
        </pc:sldMkLst>
        <pc:spChg chg="mod">
          <ac:chgData name="Danielle Dolbec" userId="0aff8553-7040-4d04-95e7-57f94e106dec" providerId="ADAL" clId="{2431C9CC-AA1C-4098-8D62-1ACA559BCAB1}" dt="2021-07-03T04:08:36.277" v="151" actId="1036"/>
          <ac:spMkLst>
            <pc:docMk/>
            <pc:sldMk cId="3343568993" sldId="275"/>
            <ac:spMk id="2" creationId="{D2353C10-DEBE-44EC-B423-20168D20543D}"/>
          </ac:spMkLst>
        </pc:spChg>
        <pc:spChg chg="mod">
          <ac:chgData name="Danielle Dolbec" userId="0aff8553-7040-4d04-95e7-57f94e106dec" providerId="ADAL" clId="{2431C9CC-AA1C-4098-8D62-1ACA559BCAB1}" dt="2021-07-02T23:49:28.625" v="29"/>
          <ac:spMkLst>
            <pc:docMk/>
            <pc:sldMk cId="3343568993" sldId="275"/>
            <ac:spMk id="25" creationId="{3489F02B-BF32-4B66-929E-2A896674A39B}"/>
          </ac:spMkLst>
        </pc:spChg>
        <pc:picChg chg="add mod">
          <ac:chgData name="Danielle Dolbec" userId="0aff8553-7040-4d04-95e7-57f94e106dec" providerId="ADAL" clId="{2431C9CC-AA1C-4098-8D62-1ACA559BCAB1}" dt="2021-07-03T04:08:57.398" v="156" actId="1076"/>
          <ac:picMkLst>
            <pc:docMk/>
            <pc:sldMk cId="3343568993" sldId="275"/>
            <ac:picMk id="3" creationId="{44F8AB74-241F-467D-8316-61A08F3BB541}"/>
          </ac:picMkLst>
        </pc:picChg>
      </pc:sldChg>
      <pc:sldChg chg="addSp modSp mod">
        <pc:chgData name="Danielle Dolbec" userId="0aff8553-7040-4d04-95e7-57f94e106dec" providerId="ADAL" clId="{2431C9CC-AA1C-4098-8D62-1ACA559BCAB1}" dt="2021-07-03T04:11:53.343" v="192" actId="1076"/>
        <pc:sldMkLst>
          <pc:docMk/>
          <pc:sldMk cId="701319718" sldId="277"/>
        </pc:sldMkLst>
        <pc:spChg chg="mod">
          <ac:chgData name="Danielle Dolbec" userId="0aff8553-7040-4d04-95e7-57f94e106dec" providerId="ADAL" clId="{2431C9CC-AA1C-4098-8D62-1ACA559BCAB1}" dt="2021-07-03T04:06:49.516" v="123" actId="1036"/>
          <ac:spMkLst>
            <pc:docMk/>
            <pc:sldMk cId="701319718" sldId="277"/>
            <ac:spMk id="2" creationId="{D2353C10-DEBE-44EC-B423-20168D20543D}"/>
          </ac:spMkLst>
        </pc:spChg>
        <pc:picChg chg="add mod">
          <ac:chgData name="Danielle Dolbec" userId="0aff8553-7040-4d04-95e7-57f94e106dec" providerId="ADAL" clId="{2431C9CC-AA1C-4098-8D62-1ACA559BCAB1}" dt="2021-07-03T04:11:53.343" v="192" actId="1076"/>
          <ac:picMkLst>
            <pc:docMk/>
            <pc:sldMk cId="701319718" sldId="277"/>
            <ac:picMk id="3" creationId="{AF88FB29-8B1D-4C9D-99D5-B94E88F42A58}"/>
          </ac:picMkLst>
        </pc:picChg>
      </pc:sldChg>
      <pc:sldChg chg="addSp modSp mod">
        <pc:chgData name="Danielle Dolbec" userId="0aff8553-7040-4d04-95e7-57f94e106dec" providerId="ADAL" clId="{2431C9CC-AA1C-4098-8D62-1ACA559BCAB1}" dt="2021-07-03T04:06:11.118" v="73" actId="1076"/>
        <pc:sldMkLst>
          <pc:docMk/>
          <pc:sldMk cId="1718272798" sldId="278"/>
        </pc:sldMkLst>
        <pc:spChg chg="mod">
          <ac:chgData name="Danielle Dolbec" userId="0aff8553-7040-4d04-95e7-57f94e106dec" providerId="ADAL" clId="{2431C9CC-AA1C-4098-8D62-1ACA559BCAB1}" dt="2021-07-03T04:06:11.118" v="73" actId="1076"/>
          <ac:spMkLst>
            <pc:docMk/>
            <pc:sldMk cId="1718272798" sldId="278"/>
            <ac:spMk id="2" creationId="{D2353C10-DEBE-44EC-B423-20168D20543D}"/>
          </ac:spMkLst>
        </pc:spChg>
        <pc:picChg chg="add mod">
          <ac:chgData name="Danielle Dolbec" userId="0aff8553-7040-4d04-95e7-57f94e106dec" providerId="ADAL" clId="{2431C9CC-AA1C-4098-8D62-1ACA559BCAB1}" dt="2021-07-03T04:05:19.182" v="69" actId="1076"/>
          <ac:picMkLst>
            <pc:docMk/>
            <pc:sldMk cId="1718272798" sldId="278"/>
            <ac:picMk id="3" creationId="{A399E0BC-ABEE-4500-ADF3-8C47A7D7841F}"/>
          </ac:picMkLst>
        </pc:picChg>
      </pc:sldChg>
      <pc:sldChg chg="addSp modSp mod">
        <pc:chgData name="Danielle Dolbec" userId="0aff8553-7040-4d04-95e7-57f94e106dec" providerId="ADAL" clId="{2431C9CC-AA1C-4098-8D62-1ACA559BCAB1}" dt="2021-07-03T04:09:30.109" v="184" actId="1076"/>
        <pc:sldMkLst>
          <pc:docMk/>
          <pc:sldMk cId="3608650535" sldId="279"/>
        </pc:sldMkLst>
        <pc:spChg chg="mod">
          <ac:chgData name="Danielle Dolbec" userId="0aff8553-7040-4d04-95e7-57f94e106dec" providerId="ADAL" clId="{2431C9CC-AA1C-4098-8D62-1ACA559BCAB1}" dt="2021-07-03T04:09:14.306" v="182" actId="1036"/>
          <ac:spMkLst>
            <pc:docMk/>
            <pc:sldMk cId="3608650535" sldId="279"/>
            <ac:spMk id="2" creationId="{D2353C10-DEBE-44EC-B423-20168D20543D}"/>
          </ac:spMkLst>
        </pc:spChg>
        <pc:picChg chg="add mod">
          <ac:chgData name="Danielle Dolbec" userId="0aff8553-7040-4d04-95e7-57f94e106dec" providerId="ADAL" clId="{2431C9CC-AA1C-4098-8D62-1ACA559BCAB1}" dt="2021-07-03T04:09:30.109" v="184" actId="1076"/>
          <ac:picMkLst>
            <pc:docMk/>
            <pc:sldMk cId="3608650535" sldId="279"/>
            <ac:picMk id="3" creationId="{AF704134-C9B3-4EF1-837D-6C533DFA3DEE}"/>
          </ac:picMkLst>
        </pc:picChg>
      </pc:sldChg>
      <pc:sldChg chg="addSp delSp modSp mod setBg setClrOvrMap">
        <pc:chgData name="Danielle Dolbec" userId="0aff8553-7040-4d04-95e7-57f94e106dec" providerId="ADAL" clId="{2431C9CC-AA1C-4098-8D62-1ACA559BCAB1}" dt="2021-07-03T04:45:35.438" v="869" actId="20577"/>
        <pc:sldMkLst>
          <pc:docMk/>
          <pc:sldMk cId="3317639344" sldId="281"/>
        </pc:sldMkLst>
        <pc:spChg chg="mod ord">
          <ac:chgData name="Danielle Dolbec" userId="0aff8553-7040-4d04-95e7-57f94e106dec" providerId="ADAL" clId="{2431C9CC-AA1C-4098-8D62-1ACA559BCAB1}" dt="2021-07-03T04:45:35.438" v="869" actId="20577"/>
          <ac:spMkLst>
            <pc:docMk/>
            <pc:sldMk cId="3317639344" sldId="281"/>
            <ac:spMk id="2" creationId="{D2353C10-DEBE-44EC-B423-20168D20543D}"/>
          </ac:spMkLst>
        </pc:spChg>
        <pc:spChg chg="mod ord">
          <ac:chgData name="Danielle Dolbec" userId="0aff8553-7040-4d04-95e7-57f94e106dec" providerId="ADAL" clId="{2431C9CC-AA1C-4098-8D62-1ACA559BCAB1}" dt="2021-07-03T04:45:13.230" v="836" actId="20577"/>
          <ac:spMkLst>
            <pc:docMk/>
            <pc:sldMk cId="3317639344" sldId="281"/>
            <ac:spMk id="25" creationId="{3489F02B-BF32-4B66-929E-2A896674A39B}"/>
          </ac:spMkLst>
        </pc:spChg>
        <pc:spChg chg="add del">
          <ac:chgData name="Danielle Dolbec" userId="0aff8553-7040-4d04-95e7-57f94e106dec" providerId="ADAL" clId="{2431C9CC-AA1C-4098-8D62-1ACA559BCAB1}" dt="2021-07-03T04:30:34.461" v="365" actId="26606"/>
          <ac:spMkLst>
            <pc:docMk/>
            <pc:sldMk cId="3317639344" sldId="281"/>
            <ac:spMk id="30" creationId="{54F891EB-ED45-44C3-95D6-FFB2EC07FA10}"/>
          </ac:spMkLst>
        </pc:spChg>
        <pc:spChg chg="add del">
          <ac:chgData name="Danielle Dolbec" userId="0aff8553-7040-4d04-95e7-57f94e106dec" providerId="ADAL" clId="{2431C9CC-AA1C-4098-8D62-1ACA559BCAB1}" dt="2021-07-03T04:30:34.461" v="365" actId="26606"/>
          <ac:spMkLst>
            <pc:docMk/>
            <pc:sldMk cId="3317639344" sldId="281"/>
            <ac:spMk id="32" creationId="{2EA385B8-7C85-4CE0-AE3A-00EB627B3443}"/>
          </ac:spMkLst>
        </pc:spChg>
        <pc:spChg chg="add del">
          <ac:chgData name="Danielle Dolbec" userId="0aff8553-7040-4d04-95e7-57f94e106dec" providerId="ADAL" clId="{2431C9CC-AA1C-4098-8D62-1ACA559BCAB1}" dt="2021-07-03T04:30:34.461" v="365" actId="26606"/>
          <ac:spMkLst>
            <pc:docMk/>
            <pc:sldMk cId="3317639344" sldId="281"/>
            <ac:spMk id="38" creationId="{D3356D18-B5E6-44B1-ADBC-7094E0DCCDF2}"/>
          </ac:spMkLst>
        </pc:spChg>
        <pc:spChg chg="add del">
          <ac:chgData name="Danielle Dolbec" userId="0aff8553-7040-4d04-95e7-57f94e106dec" providerId="ADAL" clId="{2431C9CC-AA1C-4098-8D62-1ACA559BCAB1}" dt="2021-07-03T04:28:52.605" v="302" actId="26606"/>
          <ac:spMkLst>
            <pc:docMk/>
            <pc:sldMk cId="3317639344" sldId="281"/>
            <ac:spMk id="41" creationId="{546DCFF4-0B77-4BF8-B3DE-59FA8779133A}"/>
          </ac:spMkLst>
        </pc:spChg>
        <pc:spChg chg="add del">
          <ac:chgData name="Danielle Dolbec" userId="0aff8553-7040-4d04-95e7-57f94e106dec" providerId="ADAL" clId="{2431C9CC-AA1C-4098-8D62-1ACA559BCAB1}" dt="2021-07-03T04:28:52.605" v="302" actId="26606"/>
          <ac:spMkLst>
            <pc:docMk/>
            <pc:sldMk cId="3317639344" sldId="281"/>
            <ac:spMk id="43" creationId="{AE11E8EA-1D0A-41CA-BBD6-B444114D7FF9}"/>
          </ac:spMkLst>
        </pc:spChg>
        <pc:grpChg chg="add del">
          <ac:chgData name="Danielle Dolbec" userId="0aff8553-7040-4d04-95e7-57f94e106dec" providerId="ADAL" clId="{2431C9CC-AA1C-4098-8D62-1ACA559BCAB1}" dt="2021-07-03T04:28:52.605" v="302" actId="26606"/>
          <ac:grpSpMkLst>
            <pc:docMk/>
            <pc:sldMk cId="3317639344" sldId="281"/>
            <ac:grpSpMk id="45" creationId="{3B34923E-1B3B-4555-A6B3-31FE8BB343FB}"/>
          </ac:grpSpMkLst>
        </pc:grpChg>
        <pc:picChg chg="add mod ord">
          <ac:chgData name="Danielle Dolbec" userId="0aff8553-7040-4d04-95e7-57f94e106dec" providerId="ADAL" clId="{2431C9CC-AA1C-4098-8D62-1ACA559BCAB1}" dt="2021-07-03T04:30:34.461" v="365" actId="26606"/>
          <ac:picMkLst>
            <pc:docMk/>
            <pc:sldMk cId="3317639344" sldId="281"/>
            <ac:picMk id="3" creationId="{4F033DC6-86BE-42CF-9D1A-17073EE22869}"/>
          </ac:picMkLst>
        </pc:picChg>
        <pc:picChg chg="add mod ord">
          <ac:chgData name="Danielle Dolbec" userId="0aff8553-7040-4d04-95e7-57f94e106dec" providerId="ADAL" clId="{2431C9CC-AA1C-4098-8D62-1ACA559BCAB1}" dt="2021-07-03T04:30:34.461" v="365" actId="26606"/>
          <ac:picMkLst>
            <pc:docMk/>
            <pc:sldMk cId="3317639344" sldId="281"/>
            <ac:picMk id="4" creationId="{062CFD53-FA03-458C-A9B6-3FE6B601E0F2}"/>
          </ac:picMkLst>
        </pc:picChg>
        <pc:picChg chg="add del">
          <ac:chgData name="Danielle Dolbec" userId="0aff8553-7040-4d04-95e7-57f94e106dec" providerId="ADAL" clId="{2431C9CC-AA1C-4098-8D62-1ACA559BCAB1}" dt="2021-07-03T04:30:34.461" v="365" actId="26606"/>
          <ac:picMkLst>
            <pc:docMk/>
            <pc:sldMk cId="3317639344" sldId="281"/>
            <ac:picMk id="36" creationId="{DCC0100C-A457-45B1-8A8B-8740F43EC158}"/>
          </ac:picMkLst>
        </pc:picChg>
        <pc:picChg chg="add del">
          <ac:chgData name="Danielle Dolbec" userId="0aff8553-7040-4d04-95e7-57f94e106dec" providerId="ADAL" clId="{2431C9CC-AA1C-4098-8D62-1ACA559BCAB1}" dt="2021-07-03T04:28:52.605" v="302" actId="26606"/>
          <ac:picMkLst>
            <pc:docMk/>
            <pc:sldMk cId="3317639344" sldId="281"/>
            <ac:picMk id="51" creationId="{61F83BCE-702A-4E5E-AB99-07C69CB921CA}"/>
          </ac:picMkLst>
        </pc:picChg>
        <pc:cxnChg chg="add del">
          <ac:chgData name="Danielle Dolbec" userId="0aff8553-7040-4d04-95e7-57f94e106dec" providerId="ADAL" clId="{2431C9CC-AA1C-4098-8D62-1ACA559BCAB1}" dt="2021-07-03T04:30:34.461" v="365" actId="26606"/>
          <ac:cxnSpMkLst>
            <pc:docMk/>
            <pc:sldMk cId="3317639344" sldId="281"/>
            <ac:cxnSpMk id="34" creationId="{19AF263B-E208-40DF-A182-5193478DCFA4}"/>
          </ac:cxnSpMkLst>
        </pc:cxnChg>
        <pc:cxnChg chg="add del">
          <ac:chgData name="Danielle Dolbec" userId="0aff8553-7040-4d04-95e7-57f94e106dec" providerId="ADAL" clId="{2431C9CC-AA1C-4098-8D62-1ACA559BCAB1}" dt="2021-07-03T04:30:34.461" v="365" actId="26606"/>
          <ac:cxnSpMkLst>
            <pc:docMk/>
            <pc:sldMk cId="3317639344" sldId="281"/>
            <ac:cxnSpMk id="39" creationId="{BE7A374D-06C5-4ECA-9F91-7183DD3D8A82}"/>
          </ac:cxnSpMkLst>
        </pc:cxnChg>
        <pc:cxnChg chg="add del">
          <ac:chgData name="Danielle Dolbec" userId="0aff8553-7040-4d04-95e7-57f94e106dec" providerId="ADAL" clId="{2431C9CC-AA1C-4098-8D62-1ACA559BCAB1}" dt="2021-07-03T04:28:52.605" v="302" actId="26606"/>
          <ac:cxnSpMkLst>
            <pc:docMk/>
            <pc:sldMk cId="3317639344" sldId="281"/>
            <ac:cxnSpMk id="49" creationId="{152EE3E6-4C90-47F3-9125-D54712C1AC1C}"/>
          </ac:cxnSpMkLst>
        </pc:cxnChg>
        <pc:cxnChg chg="add del">
          <ac:chgData name="Danielle Dolbec" userId="0aff8553-7040-4d04-95e7-57f94e106dec" providerId="ADAL" clId="{2431C9CC-AA1C-4098-8D62-1ACA559BCAB1}" dt="2021-07-03T04:28:52.605" v="302" actId="26606"/>
          <ac:cxnSpMkLst>
            <pc:docMk/>
            <pc:sldMk cId="3317639344" sldId="281"/>
            <ac:cxnSpMk id="53" creationId="{A0E97843-88DC-45E0-9EE1-A2DA0E0586D3}"/>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8/18/2021</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3A98EE3D-8CD1-4C3F-BD1C-C98C9596463C}" type="slidenum">
              <a:rPr lang="en-US" smtClean="0"/>
              <a:pPr/>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50859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E833E-1B6D-415F-AD29-75AE8C43BD0D}" type="datetime1">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57755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52596F-08A7-4B70-989A-F2B1CF31E66B}" type="datetime1">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512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61467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6365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6103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8/18/2021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9818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8/18/2021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64933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8/18/2021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19395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25360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EA15526-7079-4B7B-987C-1B5FAE11A0FF}" type="datetime1">
              <a:rPr lang="en-US" smtClean="0"/>
              <a:t>8/18/2021</a:t>
            </a:fld>
            <a:endParaRPr lang="en-US"/>
          </a:p>
        </p:txBody>
      </p:sp>
      <p:sp>
        <p:nvSpPr>
          <p:cNvPr id="6" name="Footer Placeholder 5"/>
          <p:cNvSpPr>
            <a:spLocks noGrp="1"/>
          </p:cNvSpPr>
          <p:nvPr>
            <p:ph type="ftr" sz="quarter" idx="11"/>
          </p:nvPr>
        </p:nvSpPr>
        <p:spPr>
          <a:xfrm>
            <a:off x="1447382" y="318640"/>
            <a:ext cx="5541004" cy="320931"/>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8903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73ED0CC-082F-4160-86E5-0D6041F12778}" type="datetime1">
              <a:rPr lang="en-US" smtClean="0"/>
              <a:t>8/18/2021</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A98EE3D-8CD1-4C3F-BD1C-C98C9596463C}"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39707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TehVCZoVqRg?feature=oembed" TargetMode="External"/><Relationship Id="rId5" Type="http://schemas.openxmlformats.org/officeDocument/2006/relationships/image" Target="../media/image1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request-support/#RequestFundsforClassrooms"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request-support/#RequestFundsforClassrooms"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request-support/#RequestFundsforClassrooms"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TehVCZoVqRg?feature=oembed" TargetMode="External"/><Relationship Id="rId5" Type="http://schemas.openxmlformats.org/officeDocument/2006/relationships/image" Target="../media/image16.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request-support/#RequestFundsforClassrooms"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request-support/#RequestFundsforClassrooms"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request-support/#RequestFundsforClassrooms"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who-we-are/#missio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TehVCZoVqRg?feature=oembed" TargetMode="External"/><Relationship Id="rId5" Type="http://schemas.openxmlformats.org/officeDocument/2006/relationships/image" Target="../media/image19.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request-support/#RequestFundsforClassrooms"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s://www.northshoreschoolsfoundation.org/request-support/#RequestFundsforClassrooms" TargetMode="External"/><Relationship Id="rId2" Type="http://schemas.openxmlformats.org/officeDocument/2006/relationships/hyperlink" Target="https://www.northshoreschoolsfoundation.org/who-we-are/#mission"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request-support/#RequestFundsforClassrooms"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ways-to-giv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who-we-are/#ambassadors"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11.png"/><Relationship Id="rId3" Type="http://schemas.openxmlformats.org/officeDocument/2006/relationships/hyperlink" Target="https://www.northshoreschoolsfoundation.org/blog/" TargetMode="External"/><Relationship Id="rId7" Type="http://schemas.openxmlformats.org/officeDocument/2006/relationships/hyperlink" Target="https://www.youtube.com/channel/UClGsUEqvVLqL8TfzO18TAYw/featured" TargetMode="External"/><Relationship Id="rId12" Type="http://schemas.openxmlformats.org/officeDocument/2006/relationships/image" Target="../media/image10.png"/><Relationship Id="rId2" Type="http://schemas.openxmlformats.org/officeDocument/2006/relationships/hyperlink" Target="https://www.northshoreschoolsfoundation.org/newsletter-sign-up/" TargetMode="External"/><Relationship Id="rId1" Type="http://schemas.openxmlformats.org/officeDocument/2006/relationships/slideLayout" Target="../slideLayouts/slideLayout2.xml"/><Relationship Id="rId6" Type="http://schemas.openxmlformats.org/officeDocument/2006/relationships/hyperlink" Target="https://twitter.com/NSFoundation1" TargetMode="External"/><Relationship Id="rId11" Type="http://schemas.openxmlformats.org/officeDocument/2006/relationships/image" Target="../media/image9.png"/><Relationship Id="rId5" Type="http://schemas.openxmlformats.org/officeDocument/2006/relationships/hyperlink" Target="https://www.instagram.com/northshoreschoolsfoundation/?hl=en" TargetMode="External"/><Relationship Id="rId10" Type="http://schemas.openxmlformats.org/officeDocument/2006/relationships/image" Target="../media/image8.png"/><Relationship Id="rId4" Type="http://schemas.openxmlformats.org/officeDocument/2006/relationships/hyperlink" Target="https://www.facebook.com/NorthshoreSchoolsFoundation" TargetMode="Externa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request-support/#RequestFundsforClassrooms"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request-support/#RequestFundsforClassrooms"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orthshoreschoolsfoundation.org/request-support/#RequestFundsforClassrooms"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3906A8D6-9FDA-4885-BF90-DDF89D077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6725D8DC-BE92-40DD-9549-F7AEF08AD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608BB7D3-193E-46C4-AFCE-AE619E0E08F6}"/>
              </a:ext>
            </a:extLst>
          </p:cNvPr>
          <p:cNvSpPr>
            <a:spLocks noGrp="1"/>
          </p:cNvSpPr>
          <p:nvPr>
            <p:ph type="ctrTitle"/>
          </p:nvPr>
        </p:nvSpPr>
        <p:spPr>
          <a:xfrm>
            <a:off x="659301" y="812507"/>
            <a:ext cx="2823919" cy="2531222"/>
          </a:xfrm>
        </p:spPr>
        <p:txBody>
          <a:bodyPr>
            <a:normAutofit/>
          </a:bodyPr>
          <a:lstStyle/>
          <a:p>
            <a:r>
              <a:rPr lang="en-US" sz="2800" dirty="0"/>
              <a:t>guide to the foundation</a:t>
            </a:r>
            <a:br>
              <a:rPr lang="en-US" sz="2800" dirty="0"/>
            </a:br>
            <a:br>
              <a:rPr lang="en-US" sz="2800" dirty="0"/>
            </a:br>
            <a:r>
              <a:rPr lang="en-US" sz="1800" dirty="0"/>
              <a:t>What we fund</a:t>
            </a:r>
            <a:br>
              <a:rPr lang="en-US" sz="1800" dirty="0"/>
            </a:br>
            <a:br>
              <a:rPr lang="en-US" sz="1800" dirty="0"/>
            </a:br>
            <a:r>
              <a:rPr lang="en-US" sz="1800" dirty="0"/>
              <a:t>how we are funded</a:t>
            </a:r>
            <a:br>
              <a:rPr lang="en-US" sz="1800" dirty="0"/>
            </a:br>
            <a:br>
              <a:rPr lang="en-US" sz="1800" dirty="0"/>
            </a:br>
            <a:r>
              <a:rPr lang="en-US" sz="1800" dirty="0"/>
              <a:t>how to get money</a:t>
            </a:r>
          </a:p>
        </p:txBody>
      </p:sp>
      <p:cxnSp>
        <p:nvCxnSpPr>
          <p:cNvPr id="13" name="Straight Connector 15">
            <a:extLst>
              <a:ext uri="{FF2B5EF4-FFF2-40B4-BE49-F238E27FC236}">
                <a16:creationId xmlns:a16="http://schemas.microsoft.com/office/drawing/2014/main" id="{975635D4-59F6-4E0C-A2E3-59DAA6734D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8" name="Group 17">
            <a:extLst>
              <a:ext uri="{FF2B5EF4-FFF2-40B4-BE49-F238E27FC236}">
                <a16:creationId xmlns:a16="http://schemas.microsoft.com/office/drawing/2014/main" id="{31A337E9-3E65-4D92-9914-38E9BE5C0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19" name="Rectangle 18">
              <a:extLst>
                <a:ext uri="{FF2B5EF4-FFF2-40B4-BE49-F238E27FC236}">
                  <a16:creationId xmlns:a16="http://schemas.microsoft.com/office/drawing/2014/main" id="{A829D884-C398-4403-851C-7A416A6D2B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9">
              <a:extLst>
                <a:ext uri="{FF2B5EF4-FFF2-40B4-BE49-F238E27FC236}">
                  <a16:creationId xmlns:a16="http://schemas.microsoft.com/office/drawing/2014/main" id="{7574ACA0-4C16-4E2D-B3EC-2E55B99F6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21">
            <a:extLst>
              <a:ext uri="{FF2B5EF4-FFF2-40B4-BE49-F238E27FC236}">
                <a16:creationId xmlns:a16="http://schemas.microsoft.com/office/drawing/2014/main" id="{0630B6FA-D606-42CD-837B-B22D5EA40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130" y="977099"/>
            <a:ext cx="6597725"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47D6C6-B98C-4049-9CB7-6E0DCD1B2A42}"/>
              </a:ext>
            </a:extLst>
          </p:cNvPr>
          <p:cNvPicPr>
            <a:picLocks noChangeAspect="1"/>
          </p:cNvPicPr>
          <p:nvPr/>
        </p:nvPicPr>
        <p:blipFill>
          <a:blip r:embed="rId2"/>
          <a:stretch>
            <a:fillRect/>
          </a:stretch>
        </p:blipFill>
        <p:spPr>
          <a:xfrm>
            <a:off x="4625398" y="3115499"/>
            <a:ext cx="3059596" cy="1841897"/>
          </a:xfrm>
          <a:prstGeom prst="rect">
            <a:avLst/>
          </a:prstGeom>
        </p:spPr>
      </p:pic>
      <p:pic>
        <p:nvPicPr>
          <p:cNvPr id="7" name="Picture 6">
            <a:extLst>
              <a:ext uri="{FF2B5EF4-FFF2-40B4-BE49-F238E27FC236}">
                <a16:creationId xmlns:a16="http://schemas.microsoft.com/office/drawing/2014/main" id="{17F51EC2-7DA6-49BA-97CF-4599FF927659}"/>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4767209" y="1289891"/>
            <a:ext cx="5676472" cy="1331464"/>
          </a:xfrm>
          <a:prstGeom prst="rect">
            <a:avLst/>
          </a:prstGeom>
          <a:noFill/>
        </p:spPr>
      </p:pic>
      <p:pic>
        <p:nvPicPr>
          <p:cNvPr id="6" name="Picture 5">
            <a:extLst>
              <a:ext uri="{FF2B5EF4-FFF2-40B4-BE49-F238E27FC236}">
                <a16:creationId xmlns:a16="http://schemas.microsoft.com/office/drawing/2014/main" id="{E6A4949D-6F3B-46A2-93DF-C1DB7D1D16C0}"/>
              </a:ext>
            </a:extLst>
          </p:cNvPr>
          <p:cNvPicPr>
            <a:picLocks noChangeAspect="1"/>
          </p:cNvPicPr>
          <p:nvPr/>
        </p:nvPicPr>
        <p:blipFill>
          <a:blip r:embed="rId4"/>
          <a:stretch>
            <a:fillRect/>
          </a:stretch>
        </p:blipFill>
        <p:spPr>
          <a:xfrm>
            <a:off x="7847627" y="3292223"/>
            <a:ext cx="3059595" cy="1529797"/>
          </a:xfrm>
          <a:prstGeom prst="rect">
            <a:avLst/>
          </a:prstGeom>
        </p:spPr>
      </p:pic>
      <p:pic>
        <p:nvPicPr>
          <p:cNvPr id="21" name="Picture 23">
            <a:extLst>
              <a:ext uri="{FF2B5EF4-FFF2-40B4-BE49-F238E27FC236}">
                <a16:creationId xmlns:a16="http://schemas.microsoft.com/office/drawing/2014/main" id="{C29541A5-6D49-4B9E-882B-1FB81189A0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5">
            <a:extLst>
              <a:ext uri="{FF2B5EF4-FFF2-40B4-BE49-F238E27FC236}">
                <a16:creationId xmlns:a16="http://schemas.microsoft.com/office/drawing/2014/main" id="{252C905E-B2E4-4713-AEF7-165F6D8A2A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262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5" y="4169469"/>
            <a:ext cx="3241820" cy="1250288"/>
          </a:xfrm>
        </p:spPr>
        <p:txBody>
          <a:bodyPr anchor="ctr">
            <a:normAutofit/>
          </a:bodyPr>
          <a:lstStyle/>
          <a:p>
            <a:r>
              <a:rPr lang="en-US"/>
              <a:t>Elementary grants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Online Media 2" title="Deb Fullerton on the importance and lasting impact of grants">
            <a:hlinkClick r:id="" action="ppaction://media"/>
            <a:extLst>
              <a:ext uri="{FF2B5EF4-FFF2-40B4-BE49-F238E27FC236}">
                <a16:creationId xmlns:a16="http://schemas.microsoft.com/office/drawing/2014/main" id="{CFD47EE0-F578-49D9-A09F-8553384B61AB}"/>
              </a:ext>
            </a:extLst>
          </p:cNvPr>
          <p:cNvPicPr>
            <a:picLocks noGrp="1" noRot="1" noChangeAspect="1"/>
          </p:cNvPicPr>
          <p:nvPr>
            <p:ph idx="1"/>
            <a:videoFile r:link="rId1"/>
          </p:nvPr>
        </p:nvPicPr>
        <p:blipFill>
          <a:blip r:embed="rId3"/>
          <a:stretch>
            <a:fillRect/>
          </a:stretch>
        </p:blipFill>
        <p:spPr>
          <a:xfrm>
            <a:off x="4952936" y="1008453"/>
            <a:ext cx="6103937" cy="3448050"/>
          </a:xfrm>
          <a:prstGeom prst="rect">
            <a:avLst/>
          </a:prstGeom>
        </p:spPr>
      </p:pic>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9" name="Picture 8">
            <a:extLst>
              <a:ext uri="{FF2B5EF4-FFF2-40B4-BE49-F238E27FC236}">
                <a16:creationId xmlns:a16="http://schemas.microsoft.com/office/drawing/2014/main" id="{603B7F2D-9077-4ACF-B3F5-EBC915AE9294}"/>
              </a:ext>
            </a:extLst>
          </p:cNvPr>
          <p:cNvPicPr>
            <a:picLocks noChangeAspect="1"/>
          </p:cNvPicPr>
          <p:nvPr/>
        </p:nvPicPr>
        <p:blipFill rotWithShape="1">
          <a:blip r:embed="rId5"/>
          <a:srcRect t="13432" b="9567"/>
          <a:stretch/>
        </p:blipFill>
        <p:spPr>
          <a:xfrm>
            <a:off x="204428" y="1008453"/>
            <a:ext cx="3936606" cy="3067157"/>
          </a:xfrm>
          <a:prstGeom prst="rect">
            <a:avLst/>
          </a:prstGeom>
        </p:spPr>
      </p:pic>
    </p:spTree>
    <p:extLst>
      <p:ext uri="{BB962C8B-B14F-4D97-AF65-F5344CB8AC3E}">
        <p14:creationId xmlns:p14="http://schemas.microsoft.com/office/powerpoint/2010/main" val="34563160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5" y="4129711"/>
            <a:ext cx="3241820" cy="1329801"/>
          </a:xfrm>
        </p:spPr>
        <p:txBody>
          <a:bodyPr anchor="ctr">
            <a:normAutofit fontScale="90000"/>
          </a:bodyPr>
          <a:lstStyle/>
          <a:p>
            <a:r>
              <a:rPr lang="en-US"/>
              <a:t>Elementary projects funded</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D3C7F4F7-D992-42EE-B5A7-C665917EE437}"/>
              </a:ext>
            </a:extLst>
          </p:cNvPr>
          <p:cNvPicPr>
            <a:picLocks noGrp="1" noChangeAspect="1"/>
          </p:cNvPicPr>
          <p:nvPr>
            <p:ph idx="1"/>
          </p:nvPr>
        </p:nvPicPr>
        <p:blipFill>
          <a:blip r:embed="rId2"/>
          <a:stretch>
            <a:fillRect/>
          </a:stretch>
        </p:blipFill>
        <p:spPr>
          <a:xfrm>
            <a:off x="4616080" y="1008453"/>
            <a:ext cx="7349543" cy="3692963"/>
          </a:xfrm>
          <a:prstGeom prst="rect">
            <a:avLst/>
          </a:prstGeom>
        </p:spPr>
      </p:pic>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9" name="Picture 8">
            <a:extLst>
              <a:ext uri="{FF2B5EF4-FFF2-40B4-BE49-F238E27FC236}">
                <a16:creationId xmlns:a16="http://schemas.microsoft.com/office/drawing/2014/main" id="{AC3DECF0-79E8-4C2C-B415-D5B7F4CA3415}"/>
              </a:ext>
            </a:extLst>
          </p:cNvPr>
          <p:cNvPicPr>
            <a:picLocks noChangeAspect="1"/>
          </p:cNvPicPr>
          <p:nvPr/>
        </p:nvPicPr>
        <p:blipFill rotWithShape="1">
          <a:blip r:embed="rId4"/>
          <a:srcRect t="13432" b="9567"/>
          <a:stretch/>
        </p:blipFill>
        <p:spPr>
          <a:xfrm>
            <a:off x="204428" y="1008453"/>
            <a:ext cx="3936606" cy="3067157"/>
          </a:xfrm>
          <a:prstGeom prst="rect">
            <a:avLst/>
          </a:prstGeom>
        </p:spPr>
      </p:pic>
    </p:spTree>
    <p:extLst>
      <p:ext uri="{BB962C8B-B14F-4D97-AF65-F5344CB8AC3E}">
        <p14:creationId xmlns:p14="http://schemas.microsoft.com/office/powerpoint/2010/main" val="70131971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2" y="3884074"/>
            <a:ext cx="3426419" cy="1578279"/>
          </a:xfrm>
        </p:spPr>
        <p:txBody>
          <a:bodyPr anchor="ctr">
            <a:normAutofit/>
          </a:bodyPr>
          <a:lstStyle/>
          <a:p>
            <a:r>
              <a:rPr lang="en-US"/>
              <a:t>middle school grants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598724" y="1115483"/>
            <a:ext cx="7153349" cy="3010953"/>
          </a:xfrm>
        </p:spPr>
        <p:txBody>
          <a:bodyPr anchor="ctr">
            <a:noAutofit/>
          </a:bodyPr>
          <a:lstStyle/>
          <a:p>
            <a:pPr marL="0" indent="0">
              <a:lnSpc>
                <a:spcPct val="110000"/>
              </a:lnSpc>
              <a:buNone/>
            </a:pPr>
            <a:r>
              <a:rPr lang="en-US" sz="1600" dirty="0"/>
              <a:t>There are two ways to apply for funding: </a:t>
            </a:r>
          </a:p>
          <a:p>
            <a:pPr marL="342900" indent="-342900">
              <a:lnSpc>
                <a:spcPct val="110000"/>
              </a:lnSpc>
              <a:buClr>
                <a:srgbClr val="FFC000"/>
              </a:buClr>
              <a:buFont typeface="+mj-lt"/>
              <a:buAutoNum type="arabicPeriod"/>
            </a:pPr>
            <a:r>
              <a:rPr lang="en-US" sz="1600" dirty="0"/>
              <a:t>Traditional grant</a:t>
            </a:r>
          </a:p>
          <a:p>
            <a:pPr marL="342900" indent="-342900">
              <a:lnSpc>
                <a:spcPct val="110000"/>
              </a:lnSpc>
              <a:buClr>
                <a:srgbClr val="FFC000"/>
              </a:buClr>
              <a:buFont typeface="+mj-lt"/>
              <a:buAutoNum type="arabicPeriod"/>
            </a:pPr>
            <a:r>
              <a:rPr lang="en-US" sz="1600" dirty="0"/>
              <a:t>Crowdsourced fundraising</a:t>
            </a:r>
          </a:p>
          <a:p>
            <a:pPr marL="0" indent="0">
              <a:lnSpc>
                <a:spcPct val="110000"/>
              </a:lnSpc>
              <a:buNone/>
            </a:pPr>
            <a:r>
              <a:rPr lang="en-US" sz="1600" dirty="0"/>
              <a:t>Both applications are done online using the FoundationGive.com platform.</a:t>
            </a:r>
          </a:p>
          <a:p>
            <a:pPr marL="0" indent="0">
              <a:lnSpc>
                <a:spcPct val="110000"/>
              </a:lnSpc>
              <a:buNone/>
            </a:pPr>
            <a:r>
              <a:rPr lang="en-US" sz="1600" dirty="0">
                <a:solidFill>
                  <a:srgbClr val="FFC000"/>
                </a:solidFill>
                <a:hlinkClick r:id="rId2">
                  <a:extLst>
                    <a:ext uri="{A12FA001-AC4F-418D-AE19-62706E023703}">
                      <ahyp:hlinkClr xmlns:ahyp="http://schemas.microsoft.com/office/drawing/2018/hyperlinkcolor" val="tx"/>
                    </a:ext>
                  </a:extLst>
                </a:hlinkClick>
              </a:rPr>
              <a:t>Northshore Schools Foundation Request Funds</a:t>
            </a:r>
            <a:endParaRPr lang="en-US" sz="1600" dirty="0">
              <a:solidFill>
                <a:srgbClr val="FFC000"/>
              </a:solidFill>
            </a:endParaRPr>
          </a:p>
          <a:p>
            <a:pPr marL="0" indent="0">
              <a:lnSpc>
                <a:spcPct val="110000"/>
              </a:lnSpc>
              <a:buNone/>
            </a:pPr>
            <a:endParaRPr lang="en-US" sz="1600" dirty="0"/>
          </a:p>
          <a:p>
            <a:pPr marL="0" indent="0">
              <a:lnSpc>
                <a:spcPct val="110000"/>
              </a:lnSpc>
              <a:buNone/>
            </a:pPr>
            <a:r>
              <a:rPr lang="en-US" sz="1600" dirty="0"/>
              <a:t>Application deadlines for 2021-2022 school year are 8/30, 10/30, 12/30, 2/28, 4/30 and 6/30. </a:t>
            </a:r>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3FF1B7EE-602B-452E-9706-C5C1684FF329}"/>
              </a:ext>
            </a:extLst>
          </p:cNvPr>
          <p:cNvPicPr>
            <a:picLocks noChangeAspect="1"/>
          </p:cNvPicPr>
          <p:nvPr/>
        </p:nvPicPr>
        <p:blipFill>
          <a:blip r:embed="rId4"/>
          <a:stretch>
            <a:fillRect/>
          </a:stretch>
        </p:blipFill>
        <p:spPr>
          <a:xfrm>
            <a:off x="1011557" y="1115483"/>
            <a:ext cx="2818989" cy="2768060"/>
          </a:xfrm>
          <a:prstGeom prst="rect">
            <a:avLst/>
          </a:prstGeom>
        </p:spPr>
      </p:pic>
    </p:spTree>
    <p:extLst>
      <p:ext uri="{BB962C8B-B14F-4D97-AF65-F5344CB8AC3E}">
        <p14:creationId xmlns:p14="http://schemas.microsoft.com/office/powerpoint/2010/main" val="374196606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2" y="3884074"/>
            <a:ext cx="3426419" cy="1578279"/>
          </a:xfrm>
        </p:spPr>
        <p:txBody>
          <a:bodyPr anchor="ctr">
            <a:normAutofit/>
          </a:bodyPr>
          <a:lstStyle/>
          <a:p>
            <a:r>
              <a:rPr lang="en-US"/>
              <a:t>middle school grants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550731" y="1058282"/>
            <a:ext cx="7249336" cy="2260838"/>
          </a:xfrm>
        </p:spPr>
        <p:txBody>
          <a:bodyPr anchor="ctr">
            <a:noAutofit/>
          </a:bodyPr>
          <a:lstStyle/>
          <a:p>
            <a:pPr marL="0" indent="0">
              <a:lnSpc>
                <a:spcPct val="110000"/>
              </a:lnSpc>
              <a:buNone/>
            </a:pPr>
            <a:r>
              <a:rPr lang="en-US" u="sng" dirty="0"/>
              <a:t>Traditional Grant</a:t>
            </a:r>
          </a:p>
          <a:p>
            <a:pPr marL="0" indent="0">
              <a:lnSpc>
                <a:spcPct val="110000"/>
              </a:lnSpc>
              <a:buNone/>
            </a:pPr>
            <a:r>
              <a:rPr lang="en-US" sz="1600" dirty="0"/>
              <a:t>Middle School teachers and staff can request funds for classroom grants up to $1000.  The grant award is funded 100% by the Foundation. Step-by-step instructions are found on the website. </a:t>
            </a:r>
          </a:p>
          <a:p>
            <a:pPr marL="0" indent="0">
              <a:lnSpc>
                <a:spcPct val="110000"/>
              </a:lnSpc>
              <a:buNone/>
            </a:pPr>
            <a:r>
              <a:rPr lang="en-US" sz="1600" dirty="0">
                <a:solidFill>
                  <a:srgbClr val="FFC000"/>
                </a:solidFill>
                <a:hlinkClick r:id="rId2">
                  <a:extLst>
                    <a:ext uri="{A12FA001-AC4F-418D-AE19-62706E023703}">
                      <ahyp:hlinkClr xmlns:ahyp="http://schemas.microsoft.com/office/drawing/2018/hyperlinkcolor" val="tx"/>
                    </a:ext>
                  </a:extLst>
                </a:hlinkClick>
              </a:rPr>
              <a:t>Northshore Schools Foundation Request Funds</a:t>
            </a:r>
            <a:endParaRPr lang="en-US" sz="1600" dirty="0">
              <a:solidFill>
                <a:srgbClr val="FFC000"/>
              </a:solidFill>
            </a:endParaRPr>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3FF1B7EE-602B-452E-9706-C5C1684FF329}"/>
              </a:ext>
            </a:extLst>
          </p:cNvPr>
          <p:cNvPicPr>
            <a:picLocks noChangeAspect="1"/>
          </p:cNvPicPr>
          <p:nvPr/>
        </p:nvPicPr>
        <p:blipFill>
          <a:blip r:embed="rId4"/>
          <a:stretch>
            <a:fillRect/>
          </a:stretch>
        </p:blipFill>
        <p:spPr>
          <a:xfrm>
            <a:off x="1011557" y="1115483"/>
            <a:ext cx="2818989" cy="2768060"/>
          </a:xfrm>
          <a:prstGeom prst="rect">
            <a:avLst/>
          </a:prstGeom>
        </p:spPr>
      </p:pic>
    </p:spTree>
    <p:extLst>
      <p:ext uri="{BB962C8B-B14F-4D97-AF65-F5344CB8AC3E}">
        <p14:creationId xmlns:p14="http://schemas.microsoft.com/office/powerpoint/2010/main" val="421231964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2" y="3884074"/>
            <a:ext cx="3426419" cy="1578279"/>
          </a:xfrm>
        </p:spPr>
        <p:txBody>
          <a:bodyPr anchor="ctr">
            <a:normAutofit/>
          </a:bodyPr>
          <a:lstStyle/>
          <a:p>
            <a:r>
              <a:rPr lang="en-US"/>
              <a:t>middle school grants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560552" y="1040699"/>
            <a:ext cx="7416051" cy="2633270"/>
          </a:xfrm>
        </p:spPr>
        <p:txBody>
          <a:bodyPr anchor="ctr">
            <a:noAutofit/>
          </a:bodyPr>
          <a:lstStyle/>
          <a:p>
            <a:pPr marL="0" indent="0">
              <a:lnSpc>
                <a:spcPct val="110000"/>
              </a:lnSpc>
              <a:buNone/>
            </a:pPr>
            <a:r>
              <a:rPr lang="en-US" u="sng" dirty="0"/>
              <a:t>NorthshoreGives/Crowdsourced Funding</a:t>
            </a:r>
          </a:p>
          <a:p>
            <a:pPr marL="0" indent="0">
              <a:lnSpc>
                <a:spcPct val="110000"/>
              </a:lnSpc>
              <a:buNone/>
            </a:pPr>
            <a:r>
              <a:rPr lang="en-US" sz="1600" dirty="0"/>
              <a:t>Great for (but not limited to) projects that exceed the $1000 grant limit. Crowdsource-funded projects will seek donors directly by creating a fundraising campaign that can run between 2-6 weeks.  The Foundation may decide to provide funding for your project if the crowdsourcing does not reach the needed amount.</a:t>
            </a:r>
          </a:p>
          <a:p>
            <a:pPr marL="0" indent="0">
              <a:lnSpc>
                <a:spcPct val="110000"/>
              </a:lnSpc>
              <a:buNone/>
            </a:pPr>
            <a:r>
              <a:rPr lang="en-US" sz="1600" dirty="0"/>
              <a:t>Step-by-step instructions are found on the website. </a:t>
            </a:r>
          </a:p>
          <a:p>
            <a:pPr marL="0" indent="0">
              <a:lnSpc>
                <a:spcPct val="110000"/>
              </a:lnSpc>
              <a:buNone/>
            </a:pPr>
            <a:r>
              <a:rPr lang="en-US" sz="1600" dirty="0">
                <a:solidFill>
                  <a:srgbClr val="FFC000"/>
                </a:solidFill>
                <a:hlinkClick r:id="rId2">
                  <a:extLst>
                    <a:ext uri="{A12FA001-AC4F-418D-AE19-62706E023703}">
                      <ahyp:hlinkClr xmlns:ahyp="http://schemas.microsoft.com/office/drawing/2018/hyperlinkcolor" val="tx"/>
                    </a:ext>
                  </a:extLst>
                </a:hlinkClick>
              </a:rPr>
              <a:t>Northshore Schools Foundation Request Funds</a:t>
            </a:r>
            <a:endParaRPr lang="en-US" sz="1600" dirty="0">
              <a:solidFill>
                <a:srgbClr val="FFC000"/>
              </a:solidFill>
            </a:endParaRPr>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3FF1B7EE-602B-452E-9706-C5C1684FF329}"/>
              </a:ext>
            </a:extLst>
          </p:cNvPr>
          <p:cNvPicPr>
            <a:picLocks noChangeAspect="1"/>
          </p:cNvPicPr>
          <p:nvPr/>
        </p:nvPicPr>
        <p:blipFill>
          <a:blip r:embed="rId4"/>
          <a:stretch>
            <a:fillRect/>
          </a:stretch>
        </p:blipFill>
        <p:spPr>
          <a:xfrm>
            <a:off x="1011557" y="1115483"/>
            <a:ext cx="2818989" cy="2768060"/>
          </a:xfrm>
          <a:prstGeom prst="rect">
            <a:avLst/>
          </a:prstGeom>
        </p:spPr>
      </p:pic>
    </p:spTree>
    <p:extLst>
      <p:ext uri="{BB962C8B-B14F-4D97-AF65-F5344CB8AC3E}">
        <p14:creationId xmlns:p14="http://schemas.microsoft.com/office/powerpoint/2010/main" val="27680873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5" y="4169469"/>
            <a:ext cx="3241820" cy="1250288"/>
          </a:xfrm>
        </p:spPr>
        <p:txBody>
          <a:bodyPr anchor="ctr">
            <a:normAutofit fontScale="90000"/>
          </a:bodyPr>
          <a:lstStyle/>
          <a:p>
            <a:r>
              <a:rPr lang="en-US" dirty="0"/>
              <a:t>Middle school grants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Online Media 2" title="Deb Fullerton on the importance and lasting impact of grants">
            <a:hlinkClick r:id="" action="ppaction://media"/>
            <a:extLst>
              <a:ext uri="{FF2B5EF4-FFF2-40B4-BE49-F238E27FC236}">
                <a16:creationId xmlns:a16="http://schemas.microsoft.com/office/drawing/2014/main" id="{CFD47EE0-F578-49D9-A09F-8553384B61AB}"/>
              </a:ext>
            </a:extLst>
          </p:cNvPr>
          <p:cNvPicPr>
            <a:picLocks noGrp="1" noRot="1" noChangeAspect="1"/>
          </p:cNvPicPr>
          <p:nvPr>
            <p:ph idx="1"/>
            <a:videoFile r:link="rId1"/>
          </p:nvPr>
        </p:nvPicPr>
        <p:blipFill>
          <a:blip r:embed="rId3"/>
          <a:stretch>
            <a:fillRect/>
          </a:stretch>
        </p:blipFill>
        <p:spPr>
          <a:xfrm>
            <a:off x="4952936" y="1008453"/>
            <a:ext cx="6103937" cy="3448050"/>
          </a:xfrm>
          <a:prstGeom prst="rect">
            <a:avLst/>
          </a:prstGeom>
        </p:spPr>
      </p:pic>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10" name="Picture 9">
            <a:extLst>
              <a:ext uri="{FF2B5EF4-FFF2-40B4-BE49-F238E27FC236}">
                <a16:creationId xmlns:a16="http://schemas.microsoft.com/office/drawing/2014/main" id="{0960A46C-3A99-4C0A-B613-48B7F029C293}"/>
              </a:ext>
            </a:extLst>
          </p:cNvPr>
          <p:cNvPicPr>
            <a:picLocks noChangeAspect="1"/>
          </p:cNvPicPr>
          <p:nvPr/>
        </p:nvPicPr>
        <p:blipFill>
          <a:blip r:embed="rId5"/>
          <a:stretch>
            <a:fillRect/>
          </a:stretch>
        </p:blipFill>
        <p:spPr>
          <a:xfrm>
            <a:off x="992266" y="1084674"/>
            <a:ext cx="2822693" cy="2767824"/>
          </a:xfrm>
          <a:prstGeom prst="rect">
            <a:avLst/>
          </a:prstGeom>
        </p:spPr>
      </p:pic>
    </p:spTree>
    <p:extLst>
      <p:ext uri="{BB962C8B-B14F-4D97-AF65-F5344CB8AC3E}">
        <p14:creationId xmlns:p14="http://schemas.microsoft.com/office/powerpoint/2010/main" val="36808977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666" y="3945835"/>
            <a:ext cx="3386137" cy="1314891"/>
          </a:xfrm>
        </p:spPr>
        <p:txBody>
          <a:bodyPr anchor="ctr">
            <a:normAutofit fontScale="90000"/>
          </a:bodyPr>
          <a:lstStyle/>
          <a:p>
            <a:r>
              <a:rPr lang="en-US"/>
              <a:t>middle school projects funded</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FE55F43B-28DE-446E-AD5B-5A171E564B35}"/>
              </a:ext>
            </a:extLst>
          </p:cNvPr>
          <p:cNvPicPr>
            <a:picLocks noGrp="1" noChangeAspect="1"/>
          </p:cNvPicPr>
          <p:nvPr>
            <p:ph idx="1"/>
          </p:nvPr>
        </p:nvPicPr>
        <p:blipFill>
          <a:blip r:embed="rId2"/>
          <a:stretch>
            <a:fillRect/>
          </a:stretch>
        </p:blipFill>
        <p:spPr>
          <a:xfrm>
            <a:off x="4491510" y="1045750"/>
            <a:ext cx="7509928" cy="3773795"/>
          </a:xfrm>
          <a:prstGeom prst="rect">
            <a:avLst/>
          </a:prstGeom>
        </p:spPr>
      </p:pic>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A399E0BC-ABEE-4500-ADF3-8C47A7D7841F}"/>
              </a:ext>
            </a:extLst>
          </p:cNvPr>
          <p:cNvPicPr>
            <a:picLocks noChangeAspect="1"/>
          </p:cNvPicPr>
          <p:nvPr/>
        </p:nvPicPr>
        <p:blipFill>
          <a:blip r:embed="rId4"/>
          <a:stretch>
            <a:fillRect/>
          </a:stretch>
        </p:blipFill>
        <p:spPr>
          <a:xfrm>
            <a:off x="992266" y="1084674"/>
            <a:ext cx="2822693" cy="2767824"/>
          </a:xfrm>
          <a:prstGeom prst="rect">
            <a:avLst/>
          </a:prstGeom>
        </p:spPr>
      </p:pic>
    </p:spTree>
    <p:extLst>
      <p:ext uri="{BB962C8B-B14F-4D97-AF65-F5344CB8AC3E}">
        <p14:creationId xmlns:p14="http://schemas.microsoft.com/office/powerpoint/2010/main" val="171827279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551820" y="4072446"/>
            <a:ext cx="3241820" cy="1245318"/>
          </a:xfrm>
        </p:spPr>
        <p:txBody>
          <a:bodyPr anchor="ctr">
            <a:normAutofit/>
          </a:bodyPr>
          <a:lstStyle/>
          <a:p>
            <a:r>
              <a:rPr lang="en-US" dirty="0"/>
              <a:t>high school grants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542181" y="1003208"/>
            <a:ext cx="7067467" cy="3056420"/>
          </a:xfrm>
        </p:spPr>
        <p:txBody>
          <a:bodyPr anchor="ctr">
            <a:noAutofit/>
          </a:bodyPr>
          <a:lstStyle/>
          <a:p>
            <a:pPr marL="0" indent="0">
              <a:lnSpc>
                <a:spcPct val="110000"/>
              </a:lnSpc>
              <a:buNone/>
            </a:pPr>
            <a:r>
              <a:rPr lang="en-US" sz="1600" dirty="0"/>
              <a:t>There are two ways to apply for funding:  </a:t>
            </a:r>
          </a:p>
          <a:p>
            <a:pPr marL="342900" indent="-342900">
              <a:lnSpc>
                <a:spcPct val="110000"/>
              </a:lnSpc>
              <a:buClr>
                <a:srgbClr val="FFC000"/>
              </a:buClr>
              <a:buFont typeface="+mj-lt"/>
              <a:buAutoNum type="arabicPeriod"/>
            </a:pPr>
            <a:r>
              <a:rPr lang="en-US" sz="1600" dirty="0"/>
              <a:t>Traditional grant </a:t>
            </a:r>
          </a:p>
          <a:p>
            <a:pPr marL="342900" indent="-342900">
              <a:lnSpc>
                <a:spcPct val="110000"/>
              </a:lnSpc>
              <a:buClr>
                <a:srgbClr val="FFC000"/>
              </a:buClr>
              <a:buFont typeface="+mj-lt"/>
              <a:buAutoNum type="arabicPeriod"/>
            </a:pPr>
            <a:r>
              <a:rPr lang="en-US" sz="1600" dirty="0"/>
              <a:t>Crowdsourced fundraising</a:t>
            </a:r>
          </a:p>
          <a:p>
            <a:pPr marL="0" indent="0">
              <a:lnSpc>
                <a:spcPct val="110000"/>
              </a:lnSpc>
              <a:buNone/>
            </a:pPr>
            <a:r>
              <a:rPr lang="en-US" sz="1600" dirty="0"/>
              <a:t>Both applications are done online using the FoundationGive.com platform.  </a:t>
            </a:r>
          </a:p>
          <a:p>
            <a:pPr marL="0" indent="0">
              <a:lnSpc>
                <a:spcPct val="110000"/>
              </a:lnSpc>
              <a:buNone/>
            </a:pPr>
            <a:r>
              <a:rPr lang="en-US" sz="1600" dirty="0">
                <a:solidFill>
                  <a:srgbClr val="FFC000"/>
                </a:solidFill>
                <a:hlinkClick r:id="rId2">
                  <a:extLst>
                    <a:ext uri="{A12FA001-AC4F-418D-AE19-62706E023703}">
                      <ahyp:hlinkClr xmlns:ahyp="http://schemas.microsoft.com/office/drawing/2018/hyperlinkcolor" val="tx"/>
                    </a:ext>
                  </a:extLst>
                </a:hlinkClick>
              </a:rPr>
              <a:t>Northshore Schools Foundation Request Funds</a:t>
            </a:r>
            <a:endParaRPr lang="en-US" sz="1600" dirty="0">
              <a:solidFill>
                <a:srgbClr val="FFC000"/>
              </a:solidFill>
            </a:endParaRPr>
          </a:p>
          <a:p>
            <a:pPr marL="0" indent="0">
              <a:lnSpc>
                <a:spcPct val="110000"/>
              </a:lnSpc>
              <a:buNone/>
            </a:pPr>
            <a:endParaRPr lang="en-US" sz="1600" dirty="0"/>
          </a:p>
          <a:p>
            <a:pPr marL="0" indent="0">
              <a:lnSpc>
                <a:spcPct val="110000"/>
              </a:lnSpc>
              <a:buNone/>
            </a:pPr>
            <a:r>
              <a:rPr lang="en-US" sz="1600" dirty="0"/>
              <a:t>Application deadlines for 2021-2022 school year are 8/30, 10/30, 12/30, 2/28, 4/30 and 6/30. </a:t>
            </a:r>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44F8AB74-241F-467D-8316-61A08F3BB541}"/>
              </a:ext>
            </a:extLst>
          </p:cNvPr>
          <p:cNvPicPr>
            <a:picLocks noChangeAspect="1"/>
          </p:cNvPicPr>
          <p:nvPr/>
        </p:nvPicPr>
        <p:blipFill>
          <a:blip r:embed="rId4"/>
          <a:stretch>
            <a:fillRect/>
          </a:stretch>
        </p:blipFill>
        <p:spPr>
          <a:xfrm>
            <a:off x="186924" y="1003208"/>
            <a:ext cx="3865526" cy="2899145"/>
          </a:xfrm>
          <a:prstGeom prst="rect">
            <a:avLst/>
          </a:prstGeom>
        </p:spPr>
      </p:pic>
    </p:spTree>
    <p:extLst>
      <p:ext uri="{BB962C8B-B14F-4D97-AF65-F5344CB8AC3E}">
        <p14:creationId xmlns:p14="http://schemas.microsoft.com/office/powerpoint/2010/main" val="334356899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594972" y="4072446"/>
            <a:ext cx="3241820" cy="1245318"/>
          </a:xfrm>
        </p:spPr>
        <p:txBody>
          <a:bodyPr anchor="ctr">
            <a:normAutofit/>
          </a:bodyPr>
          <a:lstStyle/>
          <a:p>
            <a:r>
              <a:rPr lang="en-US" dirty="0"/>
              <a:t>high school grants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639852" y="952690"/>
            <a:ext cx="7255963" cy="2275496"/>
          </a:xfrm>
        </p:spPr>
        <p:txBody>
          <a:bodyPr anchor="ctr">
            <a:noAutofit/>
          </a:bodyPr>
          <a:lstStyle/>
          <a:p>
            <a:pPr marL="0" indent="0">
              <a:lnSpc>
                <a:spcPct val="110000"/>
              </a:lnSpc>
              <a:buNone/>
            </a:pPr>
            <a:r>
              <a:rPr lang="en-US" u="sng" dirty="0"/>
              <a:t>Traditional Grant</a:t>
            </a:r>
          </a:p>
          <a:p>
            <a:pPr marL="0" indent="0">
              <a:lnSpc>
                <a:spcPct val="110000"/>
              </a:lnSpc>
              <a:buNone/>
            </a:pPr>
            <a:r>
              <a:rPr lang="en-US" sz="1600" dirty="0"/>
              <a:t>High School teachers and staff can request funds for classroom grants up to $1000.  The grant award is funded 100% by the Foundation. Step-by-step instructions are found on the website. </a:t>
            </a:r>
          </a:p>
          <a:p>
            <a:pPr marL="0" indent="0">
              <a:lnSpc>
                <a:spcPct val="110000"/>
              </a:lnSpc>
              <a:buNone/>
            </a:pPr>
            <a:r>
              <a:rPr lang="en-US" sz="1600" dirty="0">
                <a:solidFill>
                  <a:srgbClr val="FFC000"/>
                </a:solidFill>
                <a:hlinkClick r:id="rId2">
                  <a:extLst>
                    <a:ext uri="{A12FA001-AC4F-418D-AE19-62706E023703}">
                      <ahyp:hlinkClr xmlns:ahyp="http://schemas.microsoft.com/office/drawing/2018/hyperlinkcolor" val="tx"/>
                    </a:ext>
                  </a:extLst>
                </a:hlinkClick>
              </a:rPr>
              <a:t>Northshore Schools Foundation Request Funds</a:t>
            </a:r>
            <a:endParaRPr lang="en-US" sz="1600" dirty="0">
              <a:solidFill>
                <a:srgbClr val="FFC000"/>
              </a:solidFill>
            </a:endParaRPr>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44F8AB74-241F-467D-8316-61A08F3BB541}"/>
              </a:ext>
            </a:extLst>
          </p:cNvPr>
          <p:cNvPicPr>
            <a:picLocks noChangeAspect="1"/>
          </p:cNvPicPr>
          <p:nvPr/>
        </p:nvPicPr>
        <p:blipFill>
          <a:blip r:embed="rId4"/>
          <a:stretch>
            <a:fillRect/>
          </a:stretch>
        </p:blipFill>
        <p:spPr>
          <a:xfrm>
            <a:off x="187950" y="1023417"/>
            <a:ext cx="3862511" cy="2896884"/>
          </a:xfrm>
          <a:prstGeom prst="rect">
            <a:avLst/>
          </a:prstGeom>
        </p:spPr>
      </p:pic>
    </p:spTree>
    <p:extLst>
      <p:ext uri="{BB962C8B-B14F-4D97-AF65-F5344CB8AC3E}">
        <p14:creationId xmlns:p14="http://schemas.microsoft.com/office/powerpoint/2010/main" val="122804028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645491" y="4072446"/>
            <a:ext cx="3241820" cy="1245318"/>
          </a:xfrm>
        </p:spPr>
        <p:txBody>
          <a:bodyPr anchor="ctr">
            <a:normAutofit/>
          </a:bodyPr>
          <a:lstStyle/>
          <a:p>
            <a:r>
              <a:rPr lang="en-US" dirty="0"/>
              <a:t>high school grants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587342" y="873072"/>
            <a:ext cx="7357458" cy="2637110"/>
          </a:xfrm>
        </p:spPr>
        <p:txBody>
          <a:bodyPr anchor="ctr">
            <a:noAutofit/>
          </a:bodyPr>
          <a:lstStyle/>
          <a:p>
            <a:pPr marL="0" indent="0">
              <a:lnSpc>
                <a:spcPct val="110000"/>
              </a:lnSpc>
              <a:buNone/>
            </a:pPr>
            <a:r>
              <a:rPr lang="en-US" u="sng" dirty="0"/>
              <a:t>NorthshoreGives/Crowdsourced Funding</a:t>
            </a:r>
          </a:p>
          <a:p>
            <a:pPr marL="0" indent="0">
              <a:lnSpc>
                <a:spcPct val="110000"/>
              </a:lnSpc>
              <a:buNone/>
            </a:pPr>
            <a:r>
              <a:rPr lang="en-US" sz="1600" dirty="0"/>
              <a:t>Great for (but not limited to) projects that exceed the $1000 grant limit. Crowdsource-funded projects will seek donors directly by creating a fundraising campaign that can run between 2-6 weeks.  The Foundation may decide to provide funding for your project if the crowdsourcing does not reach the needed amount.</a:t>
            </a:r>
          </a:p>
          <a:p>
            <a:pPr marL="0" indent="0">
              <a:lnSpc>
                <a:spcPct val="110000"/>
              </a:lnSpc>
              <a:buNone/>
            </a:pPr>
            <a:r>
              <a:rPr lang="en-US" sz="1600" dirty="0"/>
              <a:t>Step-by-step instructions are found on the website. </a:t>
            </a:r>
          </a:p>
          <a:p>
            <a:pPr marL="0" indent="0">
              <a:lnSpc>
                <a:spcPct val="110000"/>
              </a:lnSpc>
              <a:buNone/>
            </a:pPr>
            <a:r>
              <a:rPr lang="en-US" sz="1600" dirty="0">
                <a:solidFill>
                  <a:srgbClr val="FFC000"/>
                </a:solidFill>
                <a:hlinkClick r:id="rId2">
                  <a:extLst>
                    <a:ext uri="{A12FA001-AC4F-418D-AE19-62706E023703}">
                      <ahyp:hlinkClr xmlns:ahyp="http://schemas.microsoft.com/office/drawing/2018/hyperlinkcolor" val="tx"/>
                    </a:ext>
                  </a:extLst>
                </a:hlinkClick>
              </a:rPr>
              <a:t>Northshore Schools Foundation Request Funds</a:t>
            </a:r>
            <a:endParaRPr lang="en-US" sz="1600" dirty="0">
              <a:solidFill>
                <a:srgbClr val="FFC000"/>
              </a:solidFill>
            </a:endParaRPr>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44F8AB74-241F-467D-8316-61A08F3BB541}"/>
              </a:ext>
            </a:extLst>
          </p:cNvPr>
          <p:cNvPicPr>
            <a:picLocks noChangeAspect="1"/>
          </p:cNvPicPr>
          <p:nvPr/>
        </p:nvPicPr>
        <p:blipFill>
          <a:blip r:embed="rId4"/>
          <a:stretch>
            <a:fillRect/>
          </a:stretch>
        </p:blipFill>
        <p:spPr>
          <a:xfrm>
            <a:off x="206783" y="1003210"/>
            <a:ext cx="3896188" cy="2922142"/>
          </a:xfrm>
          <a:prstGeom prst="rect">
            <a:avLst/>
          </a:prstGeom>
        </p:spPr>
      </p:pic>
    </p:spTree>
    <p:extLst>
      <p:ext uri="{BB962C8B-B14F-4D97-AF65-F5344CB8AC3E}">
        <p14:creationId xmlns:p14="http://schemas.microsoft.com/office/powerpoint/2010/main" val="172738426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1">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3">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707272" y="804519"/>
            <a:ext cx="3346753" cy="4431360"/>
          </a:xfrm>
        </p:spPr>
        <p:txBody>
          <a:bodyPr anchor="ctr">
            <a:normAutofit/>
          </a:bodyPr>
          <a:lstStyle/>
          <a:p>
            <a:r>
              <a:rPr lang="en-US" dirty="0"/>
              <a:t>What DOES the Foundation FUND?</a:t>
            </a:r>
          </a:p>
        </p:txBody>
      </p:sp>
      <p:cxnSp>
        <p:nvCxnSpPr>
          <p:cNvPr id="46" name="Straight Connector 45">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637863" y="804520"/>
            <a:ext cx="6102559" cy="4431359"/>
          </a:xfrm>
        </p:spPr>
        <p:txBody>
          <a:bodyPr anchor="ctr">
            <a:normAutofit/>
          </a:bodyPr>
          <a:lstStyle/>
          <a:p>
            <a:pPr marL="0" indent="0">
              <a:lnSpc>
                <a:spcPct val="110000"/>
              </a:lnSpc>
              <a:buNone/>
            </a:pPr>
            <a:r>
              <a:rPr lang="en-US" sz="1600" dirty="0">
                <a:effectLst/>
              </a:rPr>
              <a:t>Mission:</a:t>
            </a:r>
            <a:r>
              <a:rPr lang="en-US" sz="1600" dirty="0"/>
              <a:t> </a:t>
            </a:r>
            <a:r>
              <a:rPr lang="en-US" sz="1600" dirty="0">
                <a:effectLst/>
              </a:rPr>
              <a:t> To raise funds and build community partnerships to maximize educational success for all students. We align, support and enhance District priorities for student learning and success.</a:t>
            </a:r>
            <a:r>
              <a:rPr lang="en-US" sz="1600" dirty="0"/>
              <a:t> </a:t>
            </a:r>
            <a:endParaRPr lang="en-US" sz="1600" dirty="0">
              <a:effectLst/>
            </a:endParaRPr>
          </a:p>
          <a:p>
            <a:pPr marL="0" indent="0">
              <a:lnSpc>
                <a:spcPct val="110000"/>
              </a:lnSpc>
              <a:buNone/>
            </a:pPr>
            <a:r>
              <a:rPr lang="en-US" sz="1600" dirty="0">
                <a:effectLst/>
              </a:rPr>
              <a:t>The Foundation has granted $</a:t>
            </a:r>
            <a:r>
              <a:rPr lang="en-US" sz="1600" dirty="0"/>
              <a:t>2.9</a:t>
            </a:r>
            <a:r>
              <a:rPr lang="en-US" sz="1600" dirty="0">
                <a:effectLst/>
              </a:rPr>
              <a:t> million to NSD schools and students</a:t>
            </a:r>
            <a:r>
              <a:rPr lang="en-US" sz="1600" dirty="0"/>
              <a:t>.</a:t>
            </a:r>
          </a:p>
          <a:p>
            <a:pPr marL="0" indent="0">
              <a:lnSpc>
                <a:spcPct val="110000"/>
              </a:lnSpc>
              <a:buNone/>
            </a:pPr>
            <a:r>
              <a:rPr lang="en-US" sz="1600" dirty="0"/>
              <a:t>We prioritize projects, supports and experiences that:</a:t>
            </a:r>
          </a:p>
          <a:p>
            <a:pPr>
              <a:lnSpc>
                <a:spcPct val="110000"/>
              </a:lnSpc>
              <a:buClr>
                <a:srgbClr val="FFC000"/>
              </a:buClr>
              <a:buFont typeface="Wingdings" panose="05000000000000000000" pitchFamily="2" charset="2"/>
              <a:buChar char="v"/>
            </a:pPr>
            <a:r>
              <a:rPr lang="en-US" sz="1600" dirty="0"/>
              <a:t>Enhance and inspire learning, increase curiosity, provide real-world experiences or encourage innovation.</a:t>
            </a:r>
          </a:p>
          <a:p>
            <a:pPr>
              <a:lnSpc>
                <a:spcPct val="110000"/>
              </a:lnSpc>
              <a:buClr>
                <a:srgbClr val="FFC000"/>
              </a:buClr>
              <a:buFont typeface="Wingdings" panose="05000000000000000000" pitchFamily="2" charset="2"/>
              <a:buChar char="v"/>
            </a:pPr>
            <a:r>
              <a:rPr lang="en-US" sz="1600" dirty="0"/>
              <a:t>Provide personalized student support to remove barriers to learning which cannot be done by the District due to state and federal restrictions.</a:t>
            </a:r>
          </a:p>
          <a:p>
            <a:pPr>
              <a:lnSpc>
                <a:spcPct val="110000"/>
              </a:lnSpc>
              <a:buClr>
                <a:srgbClr val="FFC000"/>
              </a:buClr>
              <a:buFont typeface="Wingdings" panose="05000000000000000000" pitchFamily="2" charset="2"/>
              <a:buChar char="v"/>
            </a:pPr>
            <a:r>
              <a:rPr lang="en-US" sz="1600" dirty="0"/>
              <a:t>Prepare students for post-secondary education and careers and help students mature into productive and engaged citizens.</a:t>
            </a:r>
          </a:p>
          <a:p>
            <a:pPr marL="0" indent="0">
              <a:lnSpc>
                <a:spcPct val="110000"/>
              </a:lnSpc>
              <a:buClr>
                <a:srgbClr val="FFC000"/>
              </a:buClr>
              <a:buNone/>
            </a:pPr>
            <a:r>
              <a:rPr lang="en-US" sz="1600" dirty="0"/>
              <a:t>Learn more on our website:  </a:t>
            </a:r>
            <a:r>
              <a:rPr lang="en-US" sz="1600" dirty="0">
                <a:solidFill>
                  <a:srgbClr val="FFC000"/>
                </a:solidFill>
                <a:hlinkClick r:id="rId2">
                  <a:extLst>
                    <a:ext uri="{A12FA001-AC4F-418D-AE19-62706E023703}">
                      <ahyp:hlinkClr xmlns:ahyp="http://schemas.microsoft.com/office/drawing/2018/hyperlinkcolor" val="tx"/>
                    </a:ext>
                  </a:extLst>
                </a:hlinkClick>
              </a:rPr>
              <a:t>Who We Are</a:t>
            </a:r>
            <a:endParaRPr lang="en-US" sz="1600" dirty="0">
              <a:solidFill>
                <a:srgbClr val="FFC000"/>
              </a:solidFill>
            </a:endParaRPr>
          </a:p>
        </p:txBody>
      </p:sp>
      <p:pic>
        <p:nvPicPr>
          <p:cNvPr id="48" name="Picture 47">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225339157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5" y="4169469"/>
            <a:ext cx="3241820" cy="1250288"/>
          </a:xfrm>
        </p:spPr>
        <p:txBody>
          <a:bodyPr anchor="ctr">
            <a:normAutofit/>
          </a:bodyPr>
          <a:lstStyle/>
          <a:p>
            <a:r>
              <a:rPr lang="en-US" dirty="0"/>
              <a:t>High school grants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Online Media 2" title="Deb Fullerton on the importance and lasting impact of grants">
            <a:hlinkClick r:id="" action="ppaction://media"/>
            <a:extLst>
              <a:ext uri="{FF2B5EF4-FFF2-40B4-BE49-F238E27FC236}">
                <a16:creationId xmlns:a16="http://schemas.microsoft.com/office/drawing/2014/main" id="{CFD47EE0-F578-49D9-A09F-8553384B61AB}"/>
              </a:ext>
            </a:extLst>
          </p:cNvPr>
          <p:cNvPicPr>
            <a:picLocks noGrp="1" noRot="1" noChangeAspect="1"/>
          </p:cNvPicPr>
          <p:nvPr>
            <p:ph idx="1"/>
            <a:videoFile r:link="rId1"/>
          </p:nvPr>
        </p:nvPicPr>
        <p:blipFill>
          <a:blip r:embed="rId3"/>
          <a:stretch>
            <a:fillRect/>
          </a:stretch>
        </p:blipFill>
        <p:spPr>
          <a:xfrm>
            <a:off x="4952936" y="1008453"/>
            <a:ext cx="6103937" cy="3448050"/>
          </a:xfrm>
          <a:prstGeom prst="rect">
            <a:avLst/>
          </a:prstGeom>
        </p:spPr>
      </p:pic>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10" name="Picture 9">
            <a:extLst>
              <a:ext uri="{FF2B5EF4-FFF2-40B4-BE49-F238E27FC236}">
                <a16:creationId xmlns:a16="http://schemas.microsoft.com/office/drawing/2014/main" id="{8430124A-F046-4120-B821-7CD40F80702B}"/>
              </a:ext>
            </a:extLst>
          </p:cNvPr>
          <p:cNvPicPr>
            <a:picLocks noChangeAspect="1"/>
          </p:cNvPicPr>
          <p:nvPr/>
        </p:nvPicPr>
        <p:blipFill>
          <a:blip r:embed="rId5"/>
          <a:stretch>
            <a:fillRect/>
          </a:stretch>
        </p:blipFill>
        <p:spPr>
          <a:xfrm>
            <a:off x="135626" y="987734"/>
            <a:ext cx="3916824" cy="2937618"/>
          </a:xfrm>
          <a:prstGeom prst="rect">
            <a:avLst/>
          </a:prstGeom>
        </p:spPr>
      </p:pic>
    </p:spTree>
    <p:extLst>
      <p:ext uri="{BB962C8B-B14F-4D97-AF65-F5344CB8AC3E}">
        <p14:creationId xmlns:p14="http://schemas.microsoft.com/office/powerpoint/2010/main" val="8228518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5" y="4129717"/>
            <a:ext cx="3241820" cy="1270166"/>
          </a:xfrm>
        </p:spPr>
        <p:txBody>
          <a:bodyPr anchor="ctr">
            <a:normAutofit fontScale="90000"/>
          </a:bodyPr>
          <a:lstStyle/>
          <a:p>
            <a:r>
              <a:rPr lang="en-US"/>
              <a:t>high school projects funded</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AF704134-C9B3-4EF1-837D-6C533DFA3DEE}"/>
              </a:ext>
            </a:extLst>
          </p:cNvPr>
          <p:cNvPicPr>
            <a:picLocks noChangeAspect="1"/>
          </p:cNvPicPr>
          <p:nvPr/>
        </p:nvPicPr>
        <p:blipFill>
          <a:blip r:embed="rId3"/>
          <a:stretch>
            <a:fillRect/>
          </a:stretch>
        </p:blipFill>
        <p:spPr>
          <a:xfrm>
            <a:off x="183552" y="969971"/>
            <a:ext cx="3980924" cy="2985693"/>
          </a:xfrm>
          <a:prstGeom prst="rect">
            <a:avLst/>
          </a:prstGeom>
        </p:spPr>
      </p:pic>
      <p:pic>
        <p:nvPicPr>
          <p:cNvPr id="10" name="Content Placeholder 9">
            <a:extLst>
              <a:ext uri="{FF2B5EF4-FFF2-40B4-BE49-F238E27FC236}">
                <a16:creationId xmlns:a16="http://schemas.microsoft.com/office/drawing/2014/main" id="{5465DBD9-4B3A-49A8-9331-4E58EEFCCB7D}"/>
              </a:ext>
            </a:extLst>
          </p:cNvPr>
          <p:cNvPicPr>
            <a:picLocks noGrp="1" noChangeAspect="1"/>
          </p:cNvPicPr>
          <p:nvPr>
            <p:ph idx="1"/>
          </p:nvPr>
        </p:nvPicPr>
        <p:blipFill>
          <a:blip r:embed="rId4"/>
          <a:stretch>
            <a:fillRect/>
          </a:stretch>
        </p:blipFill>
        <p:spPr>
          <a:xfrm>
            <a:off x="4643213" y="890353"/>
            <a:ext cx="7298815" cy="3667710"/>
          </a:xfrm>
          <a:prstGeom prst="rect">
            <a:avLst/>
          </a:prstGeom>
        </p:spPr>
      </p:pic>
    </p:spTree>
    <p:extLst>
      <p:ext uri="{BB962C8B-B14F-4D97-AF65-F5344CB8AC3E}">
        <p14:creationId xmlns:p14="http://schemas.microsoft.com/office/powerpoint/2010/main" val="360865053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618657" y="3597299"/>
            <a:ext cx="3241820" cy="1416354"/>
          </a:xfrm>
        </p:spPr>
        <p:txBody>
          <a:bodyPr anchor="ctr">
            <a:normAutofit/>
          </a:bodyPr>
          <a:lstStyle/>
          <a:p>
            <a:r>
              <a:rPr lang="en-US" dirty="0"/>
              <a:t>Preparing a </a:t>
            </a:r>
            <a:r>
              <a:rPr lang="en-US" i="1" u="sng" dirty="0"/>
              <a:t>Crowd-sourced</a:t>
            </a:r>
            <a:r>
              <a:rPr lang="en-US" dirty="0"/>
              <a:t> application</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637863" y="1096269"/>
            <a:ext cx="6102559" cy="4172897"/>
          </a:xfrm>
        </p:spPr>
        <p:txBody>
          <a:bodyPr anchor="ctr">
            <a:noAutofit/>
          </a:bodyPr>
          <a:lstStyle/>
          <a:p>
            <a:pPr>
              <a:buClr>
                <a:srgbClr val="FFC000"/>
              </a:buClr>
              <a:buFont typeface="Wingdings" panose="05000000000000000000" pitchFamily="2" charset="2"/>
              <a:buChar char="v"/>
            </a:pPr>
            <a:r>
              <a:rPr lang="en-US" sz="1600" dirty="0">
                <a:ea typeface="+mn-lt"/>
                <a:cs typeface="+mn-lt"/>
              </a:rPr>
              <a:t>Title your campaign and choose a shorter version as the “slug”, which is the tag that creates the web address for your campaign</a:t>
            </a:r>
            <a:endParaRPr lang="en-US" sz="1600" dirty="0"/>
          </a:p>
          <a:p>
            <a:pPr>
              <a:buClr>
                <a:srgbClr val="FFC000"/>
              </a:buClr>
              <a:buFont typeface="Wingdings" panose="05000000000000000000" pitchFamily="2" charset="2"/>
              <a:buChar char="v"/>
            </a:pPr>
            <a:r>
              <a:rPr lang="en-US" sz="1600" dirty="0">
                <a:ea typeface="+mn-lt"/>
                <a:cs typeface="+mn-lt"/>
              </a:rPr>
              <a:t>Fill in the goal/need amount. 5% of the total will be added to cover credit card fees and administration of the grant</a:t>
            </a:r>
            <a:endParaRPr lang="en-US" sz="1600" dirty="0"/>
          </a:p>
          <a:p>
            <a:pPr>
              <a:buClr>
                <a:srgbClr val="FFC000"/>
              </a:buClr>
              <a:buFont typeface="Wingdings" panose="05000000000000000000" pitchFamily="2" charset="2"/>
              <a:buChar char="v"/>
            </a:pPr>
            <a:r>
              <a:rPr lang="en-US" sz="1600" dirty="0">
                <a:ea typeface="+mn-lt"/>
                <a:cs typeface="+mn-lt"/>
              </a:rPr>
              <a:t>Summarize your need in an inspiring and succinct description.  Ask your Ambassador or Foundation staff for help if necessary</a:t>
            </a:r>
            <a:endParaRPr lang="en-US" sz="1600" dirty="0"/>
          </a:p>
          <a:p>
            <a:pPr>
              <a:buClr>
                <a:srgbClr val="FFC000"/>
              </a:buClr>
              <a:buFont typeface="Wingdings" panose="05000000000000000000" pitchFamily="2" charset="2"/>
              <a:buChar char="v"/>
            </a:pPr>
            <a:r>
              <a:rPr lang="en-US" sz="1600" dirty="0">
                <a:ea typeface="+mn-lt"/>
                <a:cs typeface="+mn-lt"/>
              </a:rPr>
              <a:t>Upload a compelling photo that supports your campaign request</a:t>
            </a:r>
            <a:endParaRPr lang="en-US" sz="1600" dirty="0"/>
          </a:p>
          <a:p>
            <a:pPr>
              <a:lnSpc>
                <a:spcPct val="110000"/>
              </a:lnSpc>
              <a:buClr>
                <a:srgbClr val="FFC000"/>
              </a:buClr>
              <a:buFont typeface="Wingdings" panose="05000000000000000000" pitchFamily="2" charset="2"/>
              <a:buChar char="v"/>
            </a:pPr>
            <a:r>
              <a:rPr lang="en-US" sz="1600" dirty="0">
                <a:ea typeface="+mn-lt"/>
                <a:cs typeface="+mn-lt"/>
              </a:rPr>
              <a:t>Note you will be asked to send an update to donors using this platform within 2 weeks of receiving funds</a:t>
            </a:r>
          </a:p>
          <a:p>
            <a:pPr marL="0" indent="0">
              <a:lnSpc>
                <a:spcPct val="110000"/>
              </a:lnSpc>
              <a:buNone/>
            </a:pPr>
            <a:r>
              <a:rPr lang="en-US" sz="1600" dirty="0">
                <a:ea typeface="+mn-lt"/>
                <a:cs typeface="+mn-lt"/>
              </a:rPr>
              <a:t>Find more details on our website: </a:t>
            </a:r>
            <a:r>
              <a:rPr lang="en-US" sz="1600" dirty="0">
                <a:solidFill>
                  <a:srgbClr val="FFC000"/>
                </a:solidFill>
                <a:hlinkClick r:id="rId2">
                  <a:extLst>
                    <a:ext uri="{A12FA001-AC4F-418D-AE19-62706E023703}">
                      <ahyp:hlinkClr xmlns:ahyp="http://schemas.microsoft.com/office/drawing/2018/hyperlinkcolor" val="tx"/>
                    </a:ext>
                  </a:extLst>
                </a:hlinkClick>
              </a:rPr>
              <a:t>Northshore Schools Foundation Request Funds</a:t>
            </a:r>
            <a:endParaRPr lang="en-US" sz="1600" dirty="0">
              <a:solidFill>
                <a:srgbClr val="FFC000"/>
              </a:solidFill>
            </a:endParaRPr>
          </a:p>
          <a:p>
            <a:pPr marL="0" indent="0">
              <a:lnSpc>
                <a:spcPct val="110000"/>
              </a:lnSpc>
              <a:buClr>
                <a:srgbClr val="FFC000"/>
              </a:buClr>
              <a:buNone/>
            </a:pPr>
            <a:endParaRPr lang="en-US" sz="1600" b="1" dirty="0">
              <a:ea typeface="+mn-lt"/>
              <a:cs typeface="+mn-lt"/>
            </a:endParaRPr>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2A67F986-F485-4370-812A-87226F2A28DB}"/>
              </a:ext>
            </a:extLst>
          </p:cNvPr>
          <p:cNvPicPr>
            <a:picLocks noChangeAspect="1"/>
          </p:cNvPicPr>
          <p:nvPr/>
        </p:nvPicPr>
        <p:blipFill>
          <a:blip r:embed="rId4"/>
          <a:stretch>
            <a:fillRect/>
          </a:stretch>
        </p:blipFill>
        <p:spPr>
          <a:xfrm>
            <a:off x="239570" y="1243193"/>
            <a:ext cx="3866320" cy="1933160"/>
          </a:xfrm>
          <a:prstGeom prst="rect">
            <a:avLst/>
          </a:prstGeom>
        </p:spPr>
      </p:pic>
    </p:spTree>
    <p:extLst>
      <p:ext uri="{BB962C8B-B14F-4D97-AF65-F5344CB8AC3E}">
        <p14:creationId xmlns:p14="http://schemas.microsoft.com/office/powerpoint/2010/main" val="54259932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573377" y="3364269"/>
            <a:ext cx="3241820" cy="1416354"/>
          </a:xfrm>
        </p:spPr>
        <p:txBody>
          <a:bodyPr anchor="ctr">
            <a:normAutofit/>
          </a:bodyPr>
          <a:lstStyle/>
          <a:p>
            <a:r>
              <a:rPr lang="en-US" dirty="0"/>
              <a:t>Preparing a </a:t>
            </a:r>
            <a:r>
              <a:rPr lang="en-US" i="1" u="sng" dirty="0"/>
              <a:t>grant</a:t>
            </a:r>
            <a:r>
              <a:rPr lang="en-US" dirty="0"/>
              <a:t> application?</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635849" y="272804"/>
            <a:ext cx="7413012" cy="5842246"/>
          </a:xfrm>
        </p:spPr>
        <p:txBody>
          <a:bodyPr anchor="ctr">
            <a:noAutofit/>
          </a:bodyPr>
          <a:lstStyle/>
          <a:p>
            <a:pPr>
              <a:buClr>
                <a:srgbClr val="FFC000"/>
              </a:buClr>
              <a:buFont typeface="Wingdings" panose="05000000000000000000" pitchFamily="2" charset="2"/>
              <a:buChar char="v"/>
            </a:pPr>
            <a:r>
              <a:rPr lang="en-US" sz="1600" dirty="0">
                <a:ea typeface="+mn-lt"/>
                <a:cs typeface="+mn-lt"/>
              </a:rPr>
              <a:t>Provide an overview </a:t>
            </a:r>
            <a:r>
              <a:rPr lang="en-US" sz="1600" dirty="0">
                <a:effectLst/>
                <a:ea typeface="+mn-lt"/>
                <a:cs typeface="+mn-lt"/>
              </a:rPr>
              <a:t>of </a:t>
            </a:r>
            <a:r>
              <a:rPr lang="en-US" sz="1600" dirty="0">
                <a:ea typeface="+mn-lt"/>
                <a:cs typeface="+mn-lt"/>
              </a:rPr>
              <a:t>the project </a:t>
            </a:r>
            <a:r>
              <a:rPr lang="en-US" sz="1600" dirty="0">
                <a:effectLst/>
                <a:ea typeface="+mn-lt"/>
                <a:cs typeface="+mn-lt"/>
              </a:rPr>
              <a:t>(</a:t>
            </a:r>
            <a:r>
              <a:rPr lang="en-US" sz="1600" dirty="0">
                <a:ea typeface="+mn-lt"/>
                <a:cs typeface="+mn-lt"/>
              </a:rPr>
              <a:t>Limit to </a:t>
            </a:r>
            <a:r>
              <a:rPr lang="en-US" sz="1600" dirty="0">
                <a:effectLst/>
                <a:ea typeface="+mn-lt"/>
                <a:cs typeface="+mn-lt"/>
              </a:rPr>
              <a:t>300 characters</a:t>
            </a:r>
            <a:r>
              <a:rPr lang="en-US" sz="1600" dirty="0">
                <a:ea typeface="+mn-lt"/>
                <a:cs typeface="+mn-lt"/>
              </a:rPr>
              <a:t>)</a:t>
            </a:r>
            <a:endParaRPr lang="en-US" sz="1600" dirty="0"/>
          </a:p>
          <a:p>
            <a:pPr>
              <a:buClr>
                <a:srgbClr val="FFC000"/>
              </a:buClr>
              <a:buFont typeface="Wingdings" panose="05000000000000000000" pitchFamily="2" charset="2"/>
              <a:buChar char="v"/>
            </a:pPr>
            <a:r>
              <a:rPr lang="en-US" sz="1600" dirty="0">
                <a:ea typeface="+mn-lt"/>
                <a:cs typeface="+mn-lt"/>
              </a:rPr>
              <a:t>Project description:  </a:t>
            </a:r>
            <a:r>
              <a:rPr lang="en-US" sz="1600" dirty="0">
                <a:effectLst/>
                <a:ea typeface="+mn-lt"/>
                <a:cs typeface="+mn-lt"/>
              </a:rPr>
              <a:t>What are the funds for? When and where will this project take place? List and explain the numbers and roles of all participants (</a:t>
            </a:r>
            <a:r>
              <a:rPr lang="en-US" sz="1600" dirty="0">
                <a:ea typeface="+mn-lt"/>
                <a:cs typeface="+mn-lt"/>
              </a:rPr>
              <a:t>&lt; 400 </a:t>
            </a:r>
            <a:r>
              <a:rPr lang="en-US" sz="1600" dirty="0">
                <a:effectLst/>
                <a:ea typeface="+mn-lt"/>
                <a:cs typeface="+mn-lt"/>
              </a:rPr>
              <a:t>words</a:t>
            </a:r>
            <a:r>
              <a:rPr lang="en-US" sz="1600" dirty="0">
                <a:ea typeface="+mn-lt"/>
                <a:cs typeface="+mn-lt"/>
              </a:rPr>
              <a:t>) </a:t>
            </a:r>
            <a:endParaRPr lang="en-US" sz="1600" dirty="0"/>
          </a:p>
          <a:p>
            <a:pPr>
              <a:buClr>
                <a:srgbClr val="FFC000"/>
              </a:buClr>
              <a:buFont typeface="Wingdings" panose="05000000000000000000" pitchFamily="2" charset="2"/>
              <a:buChar char="v"/>
            </a:pPr>
            <a:r>
              <a:rPr lang="en-US" sz="1600" dirty="0">
                <a:effectLst/>
                <a:ea typeface="+mn-lt"/>
                <a:cs typeface="+mn-lt"/>
              </a:rPr>
              <a:t>What sparked your interest to offer this project to your students? (&lt; 250 words)</a:t>
            </a:r>
            <a:r>
              <a:rPr lang="en-US" sz="1600" dirty="0">
                <a:ea typeface="+mn-lt"/>
                <a:cs typeface="+mn-lt"/>
              </a:rPr>
              <a:t> </a:t>
            </a:r>
            <a:endParaRPr lang="en-US" sz="1600" dirty="0"/>
          </a:p>
          <a:p>
            <a:pPr>
              <a:buClr>
                <a:srgbClr val="FFC000"/>
              </a:buClr>
              <a:buFont typeface="Wingdings" panose="05000000000000000000" pitchFamily="2" charset="2"/>
              <a:buChar char="v"/>
            </a:pPr>
            <a:r>
              <a:rPr lang="en-US" sz="1600" dirty="0">
                <a:effectLst/>
                <a:ea typeface="+mn-lt"/>
                <a:cs typeface="+mn-lt"/>
              </a:rPr>
              <a:t>Describe your due diligence in determining the best value for your funding request (</a:t>
            </a:r>
            <a:r>
              <a:rPr lang="en-US" sz="1600" dirty="0">
                <a:ea typeface="+mn-lt"/>
                <a:cs typeface="+mn-lt"/>
              </a:rPr>
              <a:t>&lt;</a:t>
            </a:r>
            <a:r>
              <a:rPr lang="en-US" sz="1600" dirty="0">
                <a:effectLst/>
                <a:ea typeface="+mn-lt"/>
                <a:cs typeface="+mn-lt"/>
              </a:rPr>
              <a:t>100 words)</a:t>
            </a:r>
            <a:endParaRPr lang="en-US" sz="1600" dirty="0">
              <a:ea typeface="+mn-lt"/>
              <a:cs typeface="+mn-lt"/>
            </a:endParaRPr>
          </a:p>
          <a:p>
            <a:pPr>
              <a:buClr>
                <a:srgbClr val="FFC000"/>
              </a:buClr>
              <a:buFont typeface="Wingdings" panose="05000000000000000000" pitchFamily="2" charset="2"/>
              <a:buChar char="v"/>
            </a:pPr>
            <a:r>
              <a:rPr lang="en-US" sz="1600" dirty="0">
                <a:ea typeface="+mn-lt"/>
                <a:cs typeface="+mn-lt"/>
              </a:rPr>
              <a:t>How does your project align with the</a:t>
            </a:r>
            <a:r>
              <a:rPr lang="en-US" sz="1600" dirty="0">
                <a:solidFill>
                  <a:srgbClr val="FFC000"/>
                </a:solidFill>
                <a:ea typeface="+mn-lt"/>
                <a:cs typeface="+mn-lt"/>
              </a:rPr>
              <a:t> </a:t>
            </a:r>
            <a:r>
              <a:rPr lang="en-US" sz="1600" dirty="0">
                <a:solidFill>
                  <a:srgbClr val="FFC000"/>
                </a:solidFill>
                <a:ea typeface="+mn-lt"/>
                <a:cs typeface="+mn-lt"/>
                <a:hlinkClick r:id="rId2">
                  <a:extLst>
                    <a:ext uri="{A12FA001-AC4F-418D-AE19-62706E023703}">
                      <ahyp:hlinkClr xmlns:ahyp="http://schemas.microsoft.com/office/drawing/2018/hyperlinkcolor" val="tx"/>
                    </a:ext>
                  </a:extLst>
                </a:hlinkClick>
              </a:rPr>
              <a:t>Mission, Vision and Values of the Northshore Schools Foundation</a:t>
            </a:r>
            <a:r>
              <a:rPr lang="en-US" sz="1600" dirty="0">
                <a:ea typeface="+mn-lt"/>
                <a:cs typeface="+mn-lt"/>
              </a:rPr>
              <a:t>?  (&lt; 250 words or less) </a:t>
            </a:r>
            <a:endParaRPr lang="en-US" sz="1600" dirty="0"/>
          </a:p>
          <a:p>
            <a:pPr>
              <a:buClr>
                <a:srgbClr val="FFC000"/>
              </a:buClr>
              <a:buFont typeface="Wingdings" panose="05000000000000000000" pitchFamily="2" charset="2"/>
              <a:buChar char="v"/>
            </a:pPr>
            <a:r>
              <a:rPr lang="en-US" sz="1600" dirty="0">
                <a:ea typeface="+mn-lt"/>
                <a:cs typeface="+mn-lt"/>
              </a:rPr>
              <a:t>Describe how your project aligns with the Northshore School District’s Strategic Plan Goals? (&lt; 200 words) </a:t>
            </a:r>
            <a:endParaRPr lang="en-US" sz="1600" dirty="0"/>
          </a:p>
          <a:p>
            <a:pPr>
              <a:buClr>
                <a:srgbClr val="FFC000"/>
              </a:buClr>
              <a:buFont typeface="Wingdings" panose="05000000000000000000" pitchFamily="2" charset="2"/>
              <a:buChar char="v"/>
            </a:pPr>
            <a:r>
              <a:rPr lang="en-US" sz="1600" dirty="0">
                <a:ea typeface="+mn-lt"/>
                <a:cs typeface="+mn-lt"/>
              </a:rPr>
              <a:t>How will students benefit</a:t>
            </a:r>
            <a:endParaRPr lang="en-US" sz="1600" dirty="0"/>
          </a:p>
          <a:p>
            <a:pPr>
              <a:buClr>
                <a:srgbClr val="FFC000"/>
              </a:buClr>
              <a:buFont typeface="Wingdings" panose="05000000000000000000" pitchFamily="2" charset="2"/>
              <a:buChar char="v"/>
            </a:pPr>
            <a:r>
              <a:rPr lang="en-US" sz="1600" dirty="0">
                <a:ea typeface="+mn-lt"/>
                <a:cs typeface="+mn-lt"/>
              </a:rPr>
              <a:t>How will you measure success as a result of this grant</a:t>
            </a:r>
          </a:p>
          <a:p>
            <a:pPr marL="0" indent="0">
              <a:buClr>
                <a:srgbClr val="FFC000"/>
              </a:buClr>
              <a:buNone/>
            </a:pPr>
            <a:r>
              <a:rPr lang="en-US" sz="1600" dirty="0">
                <a:ea typeface="+mn-lt"/>
                <a:cs typeface="+mn-lt"/>
              </a:rPr>
              <a:t>Find more details on our website: </a:t>
            </a:r>
            <a:r>
              <a:rPr lang="en-US" sz="1600" dirty="0">
                <a:solidFill>
                  <a:srgbClr val="FFC000"/>
                </a:solidFill>
                <a:hlinkClick r:id="rId3">
                  <a:extLst>
                    <a:ext uri="{A12FA001-AC4F-418D-AE19-62706E023703}">
                      <ahyp:hlinkClr xmlns:ahyp="http://schemas.microsoft.com/office/drawing/2018/hyperlinkcolor" val="tx"/>
                    </a:ext>
                  </a:extLst>
                </a:hlinkClick>
              </a:rPr>
              <a:t>Northshore Schools Foundation Request Funds</a:t>
            </a:r>
            <a:endParaRPr lang="en-US" sz="1600" dirty="0">
              <a:solidFill>
                <a:srgbClr val="FFC000"/>
              </a:solidFill>
            </a:endParaRPr>
          </a:p>
          <a:p>
            <a:pPr marL="0" indent="0">
              <a:buClr>
                <a:srgbClr val="FFC000"/>
              </a:buClr>
              <a:buNone/>
            </a:pPr>
            <a:endParaRPr lang="en-US" sz="1600" dirty="0">
              <a:solidFill>
                <a:srgbClr val="FFC000"/>
              </a:solidFill>
            </a:endParaRPr>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2A67F986-F485-4370-812A-87226F2A28DB}"/>
              </a:ext>
            </a:extLst>
          </p:cNvPr>
          <p:cNvPicPr>
            <a:picLocks noChangeAspect="1"/>
          </p:cNvPicPr>
          <p:nvPr/>
        </p:nvPicPr>
        <p:blipFill>
          <a:blip r:embed="rId5"/>
          <a:stretch>
            <a:fillRect/>
          </a:stretch>
        </p:blipFill>
        <p:spPr>
          <a:xfrm>
            <a:off x="239570" y="1041466"/>
            <a:ext cx="3866320" cy="1933160"/>
          </a:xfrm>
          <a:prstGeom prst="rect">
            <a:avLst/>
          </a:prstGeom>
        </p:spPr>
      </p:pic>
    </p:spTree>
    <p:extLst>
      <p:ext uri="{BB962C8B-B14F-4D97-AF65-F5344CB8AC3E}">
        <p14:creationId xmlns:p14="http://schemas.microsoft.com/office/powerpoint/2010/main" val="9779273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0630" y="4589752"/>
            <a:ext cx="3241820" cy="1296698"/>
          </a:xfrm>
        </p:spPr>
        <p:txBody>
          <a:bodyPr anchor="ctr">
            <a:normAutofit/>
          </a:bodyPr>
          <a:lstStyle/>
          <a:p>
            <a:r>
              <a:rPr lang="en-US"/>
              <a:t>Ambassador take-aways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637863" y="804520"/>
            <a:ext cx="6102559" cy="4431359"/>
          </a:xfrm>
        </p:spPr>
        <p:txBody>
          <a:bodyPr anchor="ctr">
            <a:normAutofit/>
          </a:bodyPr>
          <a:lstStyle/>
          <a:p>
            <a:pPr fontAlgn="base">
              <a:buClr>
                <a:srgbClr val="FFC000"/>
              </a:buClr>
              <a:buFont typeface="Wingdings" panose="05000000000000000000" pitchFamily="2" charset="2"/>
              <a:buChar char="v"/>
            </a:pPr>
            <a:r>
              <a:rPr lang="en-US" sz="1600" dirty="0"/>
              <a:t>If you are on the CARE Team, connect with your Ambassador at the beginning of the school year</a:t>
            </a:r>
          </a:p>
          <a:p>
            <a:pPr fontAlgn="base">
              <a:buClr>
                <a:srgbClr val="FFC000"/>
              </a:buClr>
              <a:buFont typeface="Wingdings" panose="05000000000000000000" pitchFamily="2" charset="2"/>
              <a:buChar char="v"/>
            </a:pPr>
            <a:r>
              <a:rPr lang="en-US" sz="1600" dirty="0"/>
              <a:t>We are looking for an Educator Ambassador at your school. Could that be you? </a:t>
            </a:r>
          </a:p>
          <a:p>
            <a:pPr fontAlgn="base">
              <a:buClr>
                <a:srgbClr val="FFC000"/>
              </a:buClr>
              <a:buFont typeface="Wingdings" panose="05000000000000000000" pitchFamily="2" charset="2"/>
              <a:buChar char="v"/>
            </a:pPr>
            <a:r>
              <a:rPr lang="en-US" sz="1600" dirty="0"/>
              <a:t>&lt;Ambassador Contact Information here&gt; </a:t>
            </a:r>
          </a:p>
          <a:p>
            <a:pPr marL="0" indent="0" fontAlgn="base">
              <a:buNone/>
            </a:pPr>
            <a:endParaRPr lang="en-US" dirty="0"/>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4F033DC6-86BE-42CF-9D1A-17073EE22869}"/>
              </a:ext>
            </a:extLst>
          </p:cNvPr>
          <p:cNvPicPr>
            <a:picLocks noChangeAspect="1"/>
          </p:cNvPicPr>
          <p:nvPr/>
        </p:nvPicPr>
        <p:blipFill>
          <a:blip r:embed="rId3"/>
          <a:stretch>
            <a:fillRect/>
          </a:stretch>
        </p:blipFill>
        <p:spPr>
          <a:xfrm>
            <a:off x="358296" y="745448"/>
            <a:ext cx="2735785" cy="1822403"/>
          </a:xfrm>
          <a:prstGeom prst="rect">
            <a:avLst/>
          </a:prstGeom>
        </p:spPr>
      </p:pic>
      <p:pic>
        <p:nvPicPr>
          <p:cNvPr id="10" name="Picture 9">
            <a:extLst>
              <a:ext uri="{FF2B5EF4-FFF2-40B4-BE49-F238E27FC236}">
                <a16:creationId xmlns:a16="http://schemas.microsoft.com/office/drawing/2014/main" id="{D3C1C554-85F4-46EC-AC6F-D5A6C0687A00}"/>
              </a:ext>
            </a:extLst>
          </p:cNvPr>
          <p:cNvPicPr>
            <a:picLocks noChangeAspect="1"/>
          </p:cNvPicPr>
          <p:nvPr/>
        </p:nvPicPr>
        <p:blipFill>
          <a:blip r:embed="rId4"/>
          <a:stretch>
            <a:fillRect/>
          </a:stretch>
        </p:blipFill>
        <p:spPr>
          <a:xfrm>
            <a:off x="1225730" y="2349597"/>
            <a:ext cx="2735786" cy="2330135"/>
          </a:xfrm>
          <a:prstGeom prst="rect">
            <a:avLst/>
          </a:prstGeom>
        </p:spPr>
      </p:pic>
    </p:spTree>
    <p:extLst>
      <p:ext uri="{BB962C8B-B14F-4D97-AF65-F5344CB8AC3E}">
        <p14:creationId xmlns:p14="http://schemas.microsoft.com/office/powerpoint/2010/main" val="331763934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0630" y="4589752"/>
            <a:ext cx="3241820" cy="1296698"/>
          </a:xfrm>
        </p:spPr>
        <p:txBody>
          <a:bodyPr anchor="ctr">
            <a:normAutofit/>
          </a:bodyPr>
          <a:lstStyle/>
          <a:p>
            <a:r>
              <a:rPr lang="en-US"/>
              <a:t>Educator take-aways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637862" y="966821"/>
            <a:ext cx="7390791" cy="3622931"/>
          </a:xfrm>
        </p:spPr>
        <p:txBody>
          <a:bodyPr anchor="ctr">
            <a:normAutofit/>
          </a:bodyPr>
          <a:lstStyle/>
          <a:p>
            <a:pPr marL="0" indent="0">
              <a:lnSpc>
                <a:spcPct val="110000"/>
              </a:lnSpc>
              <a:buNone/>
            </a:pPr>
            <a:r>
              <a:rPr lang="en-US" sz="1600" dirty="0"/>
              <a:t>Apply for funding on the website: </a:t>
            </a:r>
            <a:r>
              <a:rPr lang="en-US" sz="1600" dirty="0">
                <a:solidFill>
                  <a:srgbClr val="FFC000"/>
                </a:solidFill>
                <a:hlinkClick r:id="rId2">
                  <a:extLst>
                    <a:ext uri="{A12FA001-AC4F-418D-AE19-62706E023703}">
                      <ahyp:hlinkClr xmlns:ahyp="http://schemas.microsoft.com/office/drawing/2018/hyperlinkcolor" val="tx"/>
                    </a:ext>
                  </a:extLst>
                </a:hlinkClick>
              </a:rPr>
              <a:t>Northshore Schools Foundation Request Funds</a:t>
            </a:r>
            <a:endParaRPr lang="en-US" sz="1600" dirty="0">
              <a:solidFill>
                <a:srgbClr val="FFC000"/>
              </a:solidFill>
            </a:endParaRPr>
          </a:p>
          <a:p>
            <a:pPr fontAlgn="base">
              <a:buClr>
                <a:srgbClr val="FFC000"/>
              </a:buClr>
              <a:buFont typeface="Wingdings" panose="05000000000000000000" pitchFamily="2" charset="2"/>
              <a:buChar char="v"/>
            </a:pPr>
            <a:r>
              <a:rPr lang="en-US" sz="1600" dirty="0"/>
              <a:t>Remember the application deadlines for 2021-2022 school year are 8/30, 10/30, 12/30, 2/28, 4/30 and 6/30</a:t>
            </a:r>
          </a:p>
          <a:p>
            <a:pPr fontAlgn="base">
              <a:buClr>
                <a:srgbClr val="FFC000"/>
              </a:buClr>
              <a:buFont typeface="Wingdings" panose="05000000000000000000" pitchFamily="2" charset="2"/>
              <a:buChar char="v"/>
            </a:pPr>
            <a:r>
              <a:rPr lang="en-US" sz="1600" dirty="0"/>
              <a:t>Send us your Teacher Wish List!</a:t>
            </a:r>
          </a:p>
          <a:p>
            <a:pPr fontAlgn="base">
              <a:buClr>
                <a:srgbClr val="FFC000"/>
              </a:buClr>
              <a:buFont typeface="Wingdings" panose="05000000000000000000" pitchFamily="2" charset="2"/>
              <a:buChar char="v"/>
            </a:pPr>
            <a:r>
              <a:rPr lang="en-US" sz="1600" dirty="0"/>
              <a:t>Stay in touch for emergent opportunities. Sign-up for the newsletter with your .</a:t>
            </a:r>
            <a:r>
              <a:rPr lang="en-US" sz="1600" dirty="0" err="1"/>
              <a:t>nsd</a:t>
            </a:r>
            <a:r>
              <a:rPr lang="en-US" sz="1600" dirty="0"/>
              <a:t> email to also receive opportunities specific to educators</a:t>
            </a:r>
          </a:p>
          <a:p>
            <a:pPr fontAlgn="base">
              <a:buClr>
                <a:srgbClr val="FFC000"/>
              </a:buClr>
              <a:buFont typeface="Wingdings" panose="05000000000000000000" pitchFamily="2" charset="2"/>
              <a:buChar char="v"/>
            </a:pPr>
            <a:r>
              <a:rPr lang="en-US" sz="1600" dirty="0"/>
              <a:t>Watch for events throughout the school year</a:t>
            </a:r>
          </a:p>
          <a:p>
            <a:pPr marL="0" indent="0" fontAlgn="base">
              <a:buNone/>
            </a:pPr>
            <a:endParaRPr lang="en-US" dirty="0"/>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4F033DC6-86BE-42CF-9D1A-17073EE22869}"/>
              </a:ext>
            </a:extLst>
          </p:cNvPr>
          <p:cNvPicPr>
            <a:picLocks noChangeAspect="1"/>
          </p:cNvPicPr>
          <p:nvPr/>
        </p:nvPicPr>
        <p:blipFill>
          <a:blip r:embed="rId4"/>
          <a:stretch>
            <a:fillRect/>
          </a:stretch>
        </p:blipFill>
        <p:spPr>
          <a:xfrm>
            <a:off x="358296" y="745448"/>
            <a:ext cx="2735785" cy="1822403"/>
          </a:xfrm>
          <a:prstGeom prst="rect">
            <a:avLst/>
          </a:prstGeom>
        </p:spPr>
      </p:pic>
      <p:pic>
        <p:nvPicPr>
          <p:cNvPr id="10" name="Picture 9">
            <a:extLst>
              <a:ext uri="{FF2B5EF4-FFF2-40B4-BE49-F238E27FC236}">
                <a16:creationId xmlns:a16="http://schemas.microsoft.com/office/drawing/2014/main" id="{0E3A1DDA-D85C-4C8D-AB92-0CC4F99D9A2F}"/>
              </a:ext>
            </a:extLst>
          </p:cNvPr>
          <p:cNvPicPr>
            <a:picLocks noChangeAspect="1"/>
          </p:cNvPicPr>
          <p:nvPr/>
        </p:nvPicPr>
        <p:blipFill>
          <a:blip r:embed="rId5"/>
          <a:stretch>
            <a:fillRect/>
          </a:stretch>
        </p:blipFill>
        <p:spPr>
          <a:xfrm>
            <a:off x="1213885" y="2371471"/>
            <a:ext cx="2735784" cy="2330133"/>
          </a:xfrm>
          <a:prstGeom prst="rect">
            <a:avLst/>
          </a:prstGeom>
        </p:spPr>
      </p:pic>
    </p:spTree>
    <p:extLst>
      <p:ext uri="{BB962C8B-B14F-4D97-AF65-F5344CB8AC3E}">
        <p14:creationId xmlns:p14="http://schemas.microsoft.com/office/powerpoint/2010/main" val="286775689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3906A8D6-9FDA-4885-BF90-DDF89D077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6725D8DC-BE92-40DD-9549-F7AEF08AD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608BB7D3-193E-46C4-AFCE-AE619E0E08F6}"/>
              </a:ext>
            </a:extLst>
          </p:cNvPr>
          <p:cNvSpPr>
            <a:spLocks noGrp="1"/>
          </p:cNvSpPr>
          <p:nvPr>
            <p:ph type="ctrTitle"/>
          </p:nvPr>
        </p:nvSpPr>
        <p:spPr>
          <a:xfrm>
            <a:off x="659301" y="1889423"/>
            <a:ext cx="2823919" cy="1454305"/>
          </a:xfrm>
        </p:spPr>
        <p:txBody>
          <a:bodyPr>
            <a:normAutofit/>
          </a:bodyPr>
          <a:lstStyle/>
          <a:p>
            <a:r>
              <a:rPr lang="en-US" sz="2800" dirty="0"/>
              <a:t>Thank you for your partnership!</a:t>
            </a:r>
            <a:endParaRPr lang="en-US" sz="1800" dirty="0"/>
          </a:p>
        </p:txBody>
      </p:sp>
      <p:cxnSp>
        <p:nvCxnSpPr>
          <p:cNvPr id="13" name="Straight Connector 15">
            <a:extLst>
              <a:ext uri="{FF2B5EF4-FFF2-40B4-BE49-F238E27FC236}">
                <a16:creationId xmlns:a16="http://schemas.microsoft.com/office/drawing/2014/main" id="{975635D4-59F6-4E0C-A2E3-59DAA6734D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8" name="Group 17">
            <a:extLst>
              <a:ext uri="{FF2B5EF4-FFF2-40B4-BE49-F238E27FC236}">
                <a16:creationId xmlns:a16="http://schemas.microsoft.com/office/drawing/2014/main" id="{31A337E9-3E65-4D92-9914-38E9BE5C0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19" name="Rectangle 18">
              <a:extLst>
                <a:ext uri="{FF2B5EF4-FFF2-40B4-BE49-F238E27FC236}">
                  <a16:creationId xmlns:a16="http://schemas.microsoft.com/office/drawing/2014/main" id="{A829D884-C398-4403-851C-7A416A6D2B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9">
              <a:extLst>
                <a:ext uri="{FF2B5EF4-FFF2-40B4-BE49-F238E27FC236}">
                  <a16:creationId xmlns:a16="http://schemas.microsoft.com/office/drawing/2014/main" id="{7574ACA0-4C16-4E2D-B3EC-2E55B99F6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21">
            <a:extLst>
              <a:ext uri="{FF2B5EF4-FFF2-40B4-BE49-F238E27FC236}">
                <a16:creationId xmlns:a16="http://schemas.microsoft.com/office/drawing/2014/main" id="{0630B6FA-D606-42CD-837B-B22D5EA40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130" y="977099"/>
            <a:ext cx="6597725"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47D6C6-B98C-4049-9CB7-6E0DCD1B2A42}"/>
              </a:ext>
            </a:extLst>
          </p:cNvPr>
          <p:cNvPicPr>
            <a:picLocks noChangeAspect="1"/>
          </p:cNvPicPr>
          <p:nvPr/>
        </p:nvPicPr>
        <p:blipFill>
          <a:blip r:embed="rId2"/>
          <a:stretch>
            <a:fillRect/>
          </a:stretch>
        </p:blipFill>
        <p:spPr>
          <a:xfrm>
            <a:off x="4625398" y="3115499"/>
            <a:ext cx="3059596" cy="1841897"/>
          </a:xfrm>
          <a:prstGeom prst="rect">
            <a:avLst/>
          </a:prstGeom>
        </p:spPr>
      </p:pic>
      <p:pic>
        <p:nvPicPr>
          <p:cNvPr id="7" name="Picture 6">
            <a:extLst>
              <a:ext uri="{FF2B5EF4-FFF2-40B4-BE49-F238E27FC236}">
                <a16:creationId xmlns:a16="http://schemas.microsoft.com/office/drawing/2014/main" id="{17F51EC2-7DA6-49BA-97CF-4599FF927659}"/>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4767209" y="1289891"/>
            <a:ext cx="5676472" cy="1331464"/>
          </a:xfrm>
          <a:prstGeom prst="rect">
            <a:avLst/>
          </a:prstGeom>
          <a:noFill/>
        </p:spPr>
      </p:pic>
      <p:pic>
        <p:nvPicPr>
          <p:cNvPr id="6" name="Picture 5">
            <a:extLst>
              <a:ext uri="{FF2B5EF4-FFF2-40B4-BE49-F238E27FC236}">
                <a16:creationId xmlns:a16="http://schemas.microsoft.com/office/drawing/2014/main" id="{E6A4949D-6F3B-46A2-93DF-C1DB7D1D16C0}"/>
              </a:ext>
            </a:extLst>
          </p:cNvPr>
          <p:cNvPicPr>
            <a:picLocks noChangeAspect="1"/>
          </p:cNvPicPr>
          <p:nvPr/>
        </p:nvPicPr>
        <p:blipFill>
          <a:blip r:embed="rId4"/>
          <a:stretch>
            <a:fillRect/>
          </a:stretch>
        </p:blipFill>
        <p:spPr>
          <a:xfrm>
            <a:off x="7847627" y="3292223"/>
            <a:ext cx="3059595" cy="1529797"/>
          </a:xfrm>
          <a:prstGeom prst="rect">
            <a:avLst/>
          </a:prstGeom>
        </p:spPr>
      </p:pic>
      <p:pic>
        <p:nvPicPr>
          <p:cNvPr id="21" name="Picture 23">
            <a:extLst>
              <a:ext uri="{FF2B5EF4-FFF2-40B4-BE49-F238E27FC236}">
                <a16:creationId xmlns:a16="http://schemas.microsoft.com/office/drawing/2014/main" id="{C29541A5-6D49-4B9E-882B-1FB81189A0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5">
            <a:extLst>
              <a:ext uri="{FF2B5EF4-FFF2-40B4-BE49-F238E27FC236}">
                <a16:creationId xmlns:a16="http://schemas.microsoft.com/office/drawing/2014/main" id="{252C905E-B2E4-4713-AEF7-165F6D8A2A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207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1">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3">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5" y="804519"/>
            <a:ext cx="3241820" cy="4431360"/>
          </a:xfrm>
        </p:spPr>
        <p:txBody>
          <a:bodyPr anchor="ctr">
            <a:normAutofit/>
          </a:bodyPr>
          <a:lstStyle/>
          <a:p>
            <a:r>
              <a:rPr lang="en-US" dirty="0"/>
              <a:t>How is the foundation funded?</a:t>
            </a:r>
          </a:p>
        </p:txBody>
      </p:sp>
      <p:cxnSp>
        <p:nvCxnSpPr>
          <p:cNvPr id="46" name="Straight Connector 45">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636288" y="1035647"/>
            <a:ext cx="6102559" cy="4339610"/>
          </a:xfrm>
        </p:spPr>
        <p:txBody>
          <a:bodyPr anchor="ctr">
            <a:normAutofit/>
          </a:bodyPr>
          <a:lstStyle/>
          <a:p>
            <a:pPr marL="0" indent="0">
              <a:lnSpc>
                <a:spcPct val="110000"/>
              </a:lnSpc>
              <a:buNone/>
            </a:pPr>
            <a:r>
              <a:rPr lang="en-US" sz="1600" dirty="0">
                <a:ea typeface="+mn-lt"/>
                <a:cs typeface="+mn-lt"/>
              </a:rPr>
              <a:t>The Northshore Schools Foundation is a local 501(c)3 non-profit charity that serves students and teachers in the Northshore School District, which serves the local communities of Bothell, Kenmore, and Woodinville. The Foundation is funded solely by private contributions and operates separately from the Northshore School District.</a:t>
            </a:r>
            <a:r>
              <a:rPr lang="en-US" sz="1600" dirty="0"/>
              <a:t> Ways donors can give include: </a:t>
            </a:r>
            <a:endParaRPr lang="en-US" dirty="0"/>
          </a:p>
          <a:p>
            <a:pPr>
              <a:lnSpc>
                <a:spcPct val="110000"/>
              </a:lnSpc>
              <a:buClr>
                <a:srgbClr val="FFC000"/>
              </a:buClr>
              <a:buFont typeface="Wingdings" panose="05000000000000000000" pitchFamily="2" charset="2"/>
              <a:buChar char="v"/>
            </a:pPr>
            <a:r>
              <a:rPr lang="en-US" sz="1600" dirty="0"/>
              <a:t>Corporate sponsorships</a:t>
            </a:r>
          </a:p>
          <a:p>
            <a:pPr>
              <a:lnSpc>
                <a:spcPct val="110000"/>
              </a:lnSpc>
              <a:buClr>
                <a:srgbClr val="FFC000"/>
              </a:buClr>
              <a:buFont typeface="Wingdings" panose="05000000000000000000" pitchFamily="2" charset="2"/>
              <a:buChar char="v"/>
            </a:pPr>
            <a:r>
              <a:rPr lang="en-US" sz="1600" dirty="0"/>
              <a:t>Workplace giving: District annual charitable giving campaign</a:t>
            </a:r>
          </a:p>
          <a:p>
            <a:pPr>
              <a:lnSpc>
                <a:spcPct val="110000"/>
              </a:lnSpc>
              <a:buClr>
                <a:srgbClr val="FFC000"/>
              </a:buClr>
              <a:buFont typeface="Wingdings" panose="05000000000000000000" pitchFamily="2" charset="2"/>
              <a:buChar char="v"/>
            </a:pPr>
            <a:r>
              <a:rPr lang="en-US" sz="1600" dirty="0"/>
              <a:t>Fundraising events</a:t>
            </a:r>
          </a:p>
          <a:p>
            <a:pPr>
              <a:lnSpc>
                <a:spcPct val="110000"/>
              </a:lnSpc>
              <a:buClr>
                <a:srgbClr val="FFC000"/>
              </a:buClr>
              <a:buFont typeface="Wingdings" panose="05000000000000000000" pitchFamily="2" charset="2"/>
              <a:buChar char="v"/>
            </a:pPr>
            <a:r>
              <a:rPr lang="en-US" sz="1600" dirty="0"/>
              <a:t>Individual donations </a:t>
            </a:r>
          </a:p>
          <a:p>
            <a:pPr>
              <a:lnSpc>
                <a:spcPct val="110000"/>
              </a:lnSpc>
              <a:buClr>
                <a:srgbClr val="FFC000"/>
              </a:buClr>
              <a:buFont typeface="Wingdings" panose="05000000000000000000" pitchFamily="2" charset="2"/>
              <a:buChar char="v"/>
            </a:pPr>
            <a:r>
              <a:rPr lang="en-US" sz="1600" dirty="0"/>
              <a:t>Corporate matching</a:t>
            </a:r>
          </a:p>
          <a:p>
            <a:pPr marL="0" indent="0">
              <a:lnSpc>
                <a:spcPct val="110000"/>
              </a:lnSpc>
              <a:buClr>
                <a:srgbClr val="FFC000"/>
              </a:buClr>
              <a:buNone/>
            </a:pPr>
            <a:r>
              <a:rPr lang="en-US" sz="1600" dirty="0"/>
              <a:t>Learn more on our website:  </a:t>
            </a:r>
            <a:r>
              <a:rPr lang="en-US" sz="1600" dirty="0">
                <a:solidFill>
                  <a:srgbClr val="FFC000"/>
                </a:solidFill>
                <a:ea typeface="+mn-lt"/>
                <a:cs typeface="+mn-lt"/>
                <a:hlinkClick r:id="rId2">
                  <a:extLst>
                    <a:ext uri="{A12FA001-AC4F-418D-AE19-62706E023703}">
                      <ahyp:hlinkClr xmlns:ahyp="http://schemas.microsoft.com/office/drawing/2018/hyperlinkcolor" val="tx"/>
                    </a:ext>
                  </a:extLst>
                </a:hlinkClick>
              </a:rPr>
              <a:t>Ways To Give</a:t>
            </a:r>
            <a:endParaRPr lang="en-US" sz="1600" dirty="0"/>
          </a:p>
        </p:txBody>
      </p:sp>
      <p:pic>
        <p:nvPicPr>
          <p:cNvPr id="48" name="Picture 47">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99089304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1">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3">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5" y="804519"/>
            <a:ext cx="3241820" cy="4431360"/>
          </a:xfrm>
        </p:spPr>
        <p:txBody>
          <a:bodyPr anchor="ctr">
            <a:normAutofit/>
          </a:bodyPr>
          <a:lstStyle/>
          <a:p>
            <a:r>
              <a:rPr lang="en-US" dirty="0"/>
              <a:t>How is the foundation funded?</a:t>
            </a:r>
          </a:p>
        </p:txBody>
      </p:sp>
      <p:cxnSp>
        <p:nvCxnSpPr>
          <p:cNvPr id="46" name="Straight Connector 45">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3">
            <a:extLst>
              <a:ext uri="{FF2B5EF4-FFF2-40B4-BE49-F238E27FC236}">
                <a16:creationId xmlns:a16="http://schemas.microsoft.com/office/drawing/2014/main" id="{26D6FCC8-CED5-4740-B677-AFAD563CE19C}"/>
              </a:ext>
            </a:extLst>
          </p:cNvPr>
          <p:cNvPicPr>
            <a:picLocks noChangeAspect="1"/>
          </p:cNvPicPr>
          <p:nvPr/>
        </p:nvPicPr>
        <p:blipFill>
          <a:blip r:embed="rId3"/>
          <a:stretch>
            <a:fillRect/>
          </a:stretch>
        </p:blipFill>
        <p:spPr>
          <a:xfrm>
            <a:off x="4924520" y="521685"/>
            <a:ext cx="6098798" cy="5114784"/>
          </a:xfrm>
          <a:prstGeom prst="rect">
            <a:avLst/>
          </a:prstGeom>
        </p:spPr>
      </p:pic>
    </p:spTree>
    <p:extLst>
      <p:ext uri="{BB962C8B-B14F-4D97-AF65-F5344CB8AC3E}">
        <p14:creationId xmlns:p14="http://schemas.microsoft.com/office/powerpoint/2010/main" val="399973726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770215" y="3660888"/>
            <a:ext cx="3241820" cy="2015601"/>
          </a:xfrm>
        </p:spPr>
        <p:txBody>
          <a:bodyPr anchor="ctr">
            <a:normAutofit/>
          </a:bodyPr>
          <a:lstStyle/>
          <a:p>
            <a:r>
              <a:rPr lang="en-US" dirty="0"/>
              <a:t>Staying connected with the foundation</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678278" y="980075"/>
            <a:ext cx="6102559" cy="2854343"/>
          </a:xfrm>
        </p:spPr>
        <p:txBody>
          <a:bodyPr anchor="ctr">
            <a:normAutofit/>
          </a:bodyPr>
          <a:lstStyle/>
          <a:p>
            <a:pPr marL="0" indent="0">
              <a:buNone/>
            </a:pPr>
            <a:r>
              <a:rPr lang="en-US" sz="1600" dirty="0">
                <a:effectLst/>
              </a:rPr>
              <a:t>Your school Ambassador is &lt;YOUR CONTACT INFO HERE&gt;</a:t>
            </a:r>
          </a:p>
          <a:p>
            <a:pPr marL="0" indent="0">
              <a:buNone/>
            </a:pPr>
            <a:r>
              <a:rPr lang="en-US" sz="1600" dirty="0"/>
              <a:t>Ambassadors are parent volunteers at your school who represent the Foundation and maintain collaborative and mutually beneficial relationships with school staff and PTA.  Ambassadors are your first point of contact for questions and assistance with grant applications or general questions about The Foundation.</a:t>
            </a:r>
          </a:p>
          <a:p>
            <a:pPr marL="0" indent="0">
              <a:buNone/>
            </a:pPr>
            <a:endParaRPr lang="en-US" sz="1600" dirty="0"/>
          </a:p>
          <a:p>
            <a:pPr marL="0" indent="0">
              <a:buNone/>
            </a:pPr>
            <a:r>
              <a:rPr lang="en-US" sz="1600" dirty="0"/>
              <a:t>Find our list of Ambassadors on our website:  </a:t>
            </a:r>
            <a:r>
              <a:rPr lang="en-US" sz="1600" dirty="0">
                <a:solidFill>
                  <a:srgbClr val="FFC000"/>
                </a:solidFill>
                <a:hlinkClick r:id="rId2">
                  <a:extLst>
                    <a:ext uri="{A12FA001-AC4F-418D-AE19-62706E023703}">
                      <ahyp:hlinkClr xmlns:ahyp="http://schemas.microsoft.com/office/drawing/2018/hyperlinkcolor" val="tx"/>
                    </a:ext>
                  </a:extLst>
                </a:hlinkClick>
              </a:rPr>
              <a:t>Who We Are</a:t>
            </a:r>
            <a:endParaRPr lang="en-US" sz="1600" dirty="0">
              <a:solidFill>
                <a:srgbClr val="FFC000"/>
              </a:solidFill>
            </a:endParaRPr>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3" name="Picture 2">
            <a:extLst>
              <a:ext uri="{FF2B5EF4-FFF2-40B4-BE49-F238E27FC236}">
                <a16:creationId xmlns:a16="http://schemas.microsoft.com/office/drawing/2014/main" id="{A8F05590-35C7-4475-BC8A-AB8FE821BE8F}"/>
              </a:ext>
            </a:extLst>
          </p:cNvPr>
          <p:cNvPicPr>
            <a:picLocks noChangeAspect="1"/>
          </p:cNvPicPr>
          <p:nvPr/>
        </p:nvPicPr>
        <p:blipFill>
          <a:blip r:embed="rId4"/>
          <a:stretch>
            <a:fillRect/>
          </a:stretch>
        </p:blipFill>
        <p:spPr>
          <a:xfrm>
            <a:off x="449951" y="1036859"/>
            <a:ext cx="3667539" cy="2445026"/>
          </a:xfrm>
          <a:prstGeom prst="rect">
            <a:avLst/>
          </a:prstGeom>
        </p:spPr>
      </p:pic>
    </p:spTree>
    <p:extLst>
      <p:ext uri="{BB962C8B-B14F-4D97-AF65-F5344CB8AC3E}">
        <p14:creationId xmlns:p14="http://schemas.microsoft.com/office/powerpoint/2010/main" val="93533838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06381" y="3542902"/>
            <a:ext cx="3241820" cy="2174627"/>
          </a:xfrm>
        </p:spPr>
        <p:txBody>
          <a:bodyPr anchor="ctr">
            <a:normAutofit/>
          </a:bodyPr>
          <a:lstStyle/>
          <a:p>
            <a:r>
              <a:rPr lang="en-US"/>
              <a:t>Staying connected with the foundation</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642112" y="787787"/>
            <a:ext cx="6102559" cy="5183599"/>
          </a:xfrm>
        </p:spPr>
        <p:txBody>
          <a:bodyPr anchor="ctr">
            <a:normAutofit/>
          </a:bodyPr>
          <a:lstStyle/>
          <a:p>
            <a:pPr marL="0" indent="0">
              <a:lnSpc>
                <a:spcPct val="110000"/>
              </a:lnSpc>
              <a:buNone/>
            </a:pPr>
            <a:r>
              <a:rPr lang="en-US" sz="1600" dirty="0"/>
              <a:t>There are several ways for you to stay in-the-know. Choose whichever works best for you! </a:t>
            </a:r>
          </a:p>
          <a:p>
            <a:pPr marL="0" indent="0">
              <a:lnSpc>
                <a:spcPct val="110000"/>
              </a:lnSpc>
              <a:buNone/>
            </a:pPr>
            <a:r>
              <a:rPr lang="en-US" sz="1600" dirty="0">
                <a:solidFill>
                  <a:srgbClr val="FFC000"/>
                </a:solidFill>
                <a:hlinkClick r:id="rId2">
                  <a:extLst>
                    <a:ext uri="{A12FA001-AC4F-418D-AE19-62706E023703}">
                      <ahyp:hlinkClr xmlns:ahyp="http://schemas.microsoft.com/office/drawing/2018/hyperlinkcolor" val="tx"/>
                    </a:ext>
                  </a:extLst>
                </a:hlinkClick>
              </a:rPr>
              <a:t>Sign up for our Newsletter</a:t>
            </a:r>
            <a:endParaRPr lang="en-US" sz="1600" dirty="0">
              <a:solidFill>
                <a:srgbClr val="FFC000"/>
              </a:solidFill>
            </a:endParaRPr>
          </a:p>
          <a:p>
            <a:pPr marL="0" indent="0">
              <a:lnSpc>
                <a:spcPct val="110000"/>
              </a:lnSpc>
              <a:buNone/>
            </a:pPr>
            <a:r>
              <a:rPr lang="en-US" sz="1600" dirty="0"/>
              <a:t>(use your @nsd.org email so we know you’re an educator and can send you specific opportunities for educators)</a:t>
            </a:r>
          </a:p>
          <a:p>
            <a:pPr marL="0" indent="0">
              <a:lnSpc>
                <a:spcPct val="110000"/>
              </a:lnSpc>
              <a:buNone/>
            </a:pPr>
            <a:endParaRPr lang="en-US" sz="1600" dirty="0">
              <a:solidFill>
                <a:srgbClr val="FFC000"/>
              </a:solidFill>
              <a:hlinkClick r:id="rId3">
                <a:extLst>
                  <a:ext uri="{A12FA001-AC4F-418D-AE19-62706E023703}">
                    <ahyp:hlinkClr xmlns:ahyp="http://schemas.microsoft.com/office/drawing/2018/hyperlinkcolor" val="tx"/>
                  </a:ext>
                </a:extLst>
              </a:hlinkClick>
            </a:endParaRPr>
          </a:p>
          <a:p>
            <a:pPr marL="0" indent="0">
              <a:lnSpc>
                <a:spcPct val="110000"/>
              </a:lnSpc>
              <a:buNone/>
            </a:pPr>
            <a:r>
              <a:rPr lang="en-US" sz="1600" dirty="0">
                <a:solidFill>
                  <a:srgbClr val="FFC000"/>
                </a:solidFill>
                <a:hlinkClick r:id="rId3">
                  <a:extLst>
                    <a:ext uri="{A12FA001-AC4F-418D-AE19-62706E023703}">
                      <ahyp:hlinkClr xmlns:ahyp="http://schemas.microsoft.com/office/drawing/2018/hyperlinkcolor" val="tx"/>
                    </a:ext>
                  </a:extLst>
                </a:hlinkClick>
              </a:rPr>
              <a:t>Website Blog</a:t>
            </a:r>
            <a:endParaRPr lang="en-US" sz="1600" dirty="0">
              <a:solidFill>
                <a:srgbClr val="FFC000"/>
              </a:solidFill>
            </a:endParaRPr>
          </a:p>
          <a:p>
            <a:pPr marL="0" indent="0">
              <a:lnSpc>
                <a:spcPct val="110000"/>
              </a:lnSpc>
              <a:buNone/>
            </a:pPr>
            <a:endParaRPr lang="en-US" sz="1600" dirty="0"/>
          </a:p>
          <a:p>
            <a:pPr marL="0" indent="0">
              <a:lnSpc>
                <a:spcPct val="110000"/>
              </a:lnSpc>
              <a:buNone/>
            </a:pPr>
            <a:r>
              <a:rPr lang="en-US" sz="1600" dirty="0"/>
              <a:t>Social Media Channels</a:t>
            </a:r>
          </a:p>
          <a:p>
            <a:pPr marL="0" indent="0">
              <a:lnSpc>
                <a:spcPct val="110000"/>
              </a:lnSpc>
              <a:buNone/>
            </a:pPr>
            <a:r>
              <a:rPr lang="en-US" sz="1600" dirty="0">
                <a:solidFill>
                  <a:srgbClr val="FFC000"/>
                </a:solidFill>
                <a:hlinkClick r:id="rId4">
                  <a:extLst>
                    <a:ext uri="{A12FA001-AC4F-418D-AE19-62706E023703}">
                      <ahyp:hlinkClr xmlns:ahyp="http://schemas.microsoft.com/office/drawing/2018/hyperlinkcolor" val="tx"/>
                    </a:ext>
                  </a:extLst>
                </a:hlinkClick>
              </a:rPr>
              <a:t>Facebook</a:t>
            </a:r>
            <a:endParaRPr lang="en-US" sz="1600" dirty="0">
              <a:solidFill>
                <a:srgbClr val="FFC000"/>
              </a:solidFill>
            </a:endParaRPr>
          </a:p>
          <a:p>
            <a:pPr marL="0" indent="0">
              <a:lnSpc>
                <a:spcPct val="110000"/>
              </a:lnSpc>
              <a:buNone/>
            </a:pPr>
            <a:r>
              <a:rPr lang="en-US" sz="1600" dirty="0">
                <a:solidFill>
                  <a:srgbClr val="FFC000"/>
                </a:solidFill>
                <a:hlinkClick r:id="rId5">
                  <a:extLst>
                    <a:ext uri="{A12FA001-AC4F-418D-AE19-62706E023703}">
                      <ahyp:hlinkClr xmlns:ahyp="http://schemas.microsoft.com/office/drawing/2018/hyperlinkcolor" val="tx"/>
                    </a:ext>
                  </a:extLst>
                </a:hlinkClick>
              </a:rPr>
              <a:t>Instagram</a:t>
            </a:r>
            <a:endParaRPr lang="en-US" sz="1600" dirty="0">
              <a:solidFill>
                <a:srgbClr val="FFC000"/>
              </a:solidFill>
            </a:endParaRPr>
          </a:p>
          <a:p>
            <a:pPr marL="0" indent="0">
              <a:lnSpc>
                <a:spcPct val="110000"/>
              </a:lnSpc>
              <a:buNone/>
            </a:pPr>
            <a:r>
              <a:rPr lang="en-US" sz="1600" dirty="0">
                <a:solidFill>
                  <a:srgbClr val="FFC000"/>
                </a:solidFill>
                <a:hlinkClick r:id="rId6">
                  <a:extLst>
                    <a:ext uri="{A12FA001-AC4F-418D-AE19-62706E023703}">
                      <ahyp:hlinkClr xmlns:ahyp="http://schemas.microsoft.com/office/drawing/2018/hyperlinkcolor" val="tx"/>
                    </a:ext>
                  </a:extLst>
                </a:hlinkClick>
              </a:rPr>
              <a:t>Twitter</a:t>
            </a:r>
            <a:endParaRPr lang="en-US" sz="1600" dirty="0">
              <a:solidFill>
                <a:srgbClr val="FFC000"/>
              </a:solidFill>
            </a:endParaRPr>
          </a:p>
          <a:p>
            <a:pPr marL="0" indent="0">
              <a:lnSpc>
                <a:spcPct val="110000"/>
              </a:lnSpc>
              <a:buNone/>
            </a:pPr>
            <a:r>
              <a:rPr lang="en-US" sz="1600" dirty="0">
                <a:solidFill>
                  <a:srgbClr val="FFC000"/>
                </a:solidFill>
                <a:hlinkClick r:id="rId7">
                  <a:extLst>
                    <a:ext uri="{A12FA001-AC4F-418D-AE19-62706E023703}">
                      <ahyp:hlinkClr xmlns:ahyp="http://schemas.microsoft.com/office/drawing/2018/hyperlinkcolor" val="tx"/>
                    </a:ext>
                  </a:extLst>
                </a:hlinkClick>
              </a:rPr>
              <a:t>You Tube Channel</a:t>
            </a:r>
            <a:endParaRPr lang="en-US" sz="1600" dirty="0">
              <a:solidFill>
                <a:srgbClr val="FFC000"/>
              </a:solidFill>
            </a:endParaRPr>
          </a:p>
          <a:p>
            <a:pPr marL="0" indent="0">
              <a:lnSpc>
                <a:spcPct val="110000"/>
              </a:lnSpc>
              <a:buNone/>
            </a:pPr>
            <a:endParaRPr lang="en-US" sz="1400" dirty="0"/>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5" name="Picture 4">
            <a:extLst>
              <a:ext uri="{FF2B5EF4-FFF2-40B4-BE49-F238E27FC236}">
                <a16:creationId xmlns:a16="http://schemas.microsoft.com/office/drawing/2014/main" id="{9139AB75-2C51-41DC-B2D0-EDF01FB67E51}"/>
              </a:ext>
            </a:extLst>
          </p:cNvPr>
          <p:cNvPicPr>
            <a:picLocks noChangeAspect="1"/>
          </p:cNvPicPr>
          <p:nvPr/>
        </p:nvPicPr>
        <p:blipFill>
          <a:blip r:embed="rId9"/>
          <a:stretch>
            <a:fillRect/>
          </a:stretch>
        </p:blipFill>
        <p:spPr>
          <a:xfrm>
            <a:off x="2338921" y="1502051"/>
            <a:ext cx="1526731" cy="858882"/>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4629C1EE-16BB-431B-9CB9-286CA45ED6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2901" y="434136"/>
            <a:ext cx="3640912" cy="858882"/>
          </a:xfrm>
          <a:prstGeom prst="rect">
            <a:avLst/>
          </a:prstGeom>
        </p:spPr>
      </p:pic>
      <p:pic>
        <p:nvPicPr>
          <p:cNvPr id="20" name="Picture 19" descr="Icon&#10;&#10;Description automatically generated">
            <a:extLst>
              <a:ext uri="{FF2B5EF4-FFF2-40B4-BE49-F238E27FC236}">
                <a16:creationId xmlns:a16="http://schemas.microsoft.com/office/drawing/2014/main" id="{AEC5FB15-642C-4D68-A5B5-5AA539BCA1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19401" y="2720844"/>
            <a:ext cx="1080461" cy="1080461"/>
          </a:xfrm>
          <a:prstGeom prst="rect">
            <a:avLst/>
          </a:prstGeom>
        </p:spPr>
      </p:pic>
      <p:pic>
        <p:nvPicPr>
          <p:cNvPr id="16" name="Picture 15" descr="Logo&#10;&#10;Description automatically generated">
            <a:extLst>
              <a:ext uri="{FF2B5EF4-FFF2-40B4-BE49-F238E27FC236}">
                <a16:creationId xmlns:a16="http://schemas.microsoft.com/office/drawing/2014/main" id="{50A1B5E0-A9F3-4244-822B-BDC4A52295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8277" y="1861352"/>
            <a:ext cx="2516004" cy="1415253"/>
          </a:xfrm>
          <a:prstGeom prst="rect">
            <a:avLst/>
          </a:prstGeom>
        </p:spPr>
      </p:pic>
      <p:pic>
        <p:nvPicPr>
          <p:cNvPr id="22" name="Picture 21" descr="Logo, icon&#10;&#10;Description automatically generated">
            <a:extLst>
              <a:ext uri="{FF2B5EF4-FFF2-40B4-BE49-F238E27FC236}">
                <a16:creationId xmlns:a16="http://schemas.microsoft.com/office/drawing/2014/main" id="{5BBA9450-2BC3-4BCF-97E4-ECD6A4A5C3D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9089" y="1282203"/>
            <a:ext cx="1621315" cy="1013322"/>
          </a:xfrm>
          <a:prstGeom prst="rect">
            <a:avLst/>
          </a:prstGeom>
        </p:spPr>
      </p:pic>
    </p:spTree>
    <p:extLst>
      <p:ext uri="{BB962C8B-B14F-4D97-AF65-F5344CB8AC3E}">
        <p14:creationId xmlns:p14="http://schemas.microsoft.com/office/powerpoint/2010/main" val="208667830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5" y="4169469"/>
            <a:ext cx="3241820" cy="1250288"/>
          </a:xfrm>
        </p:spPr>
        <p:txBody>
          <a:bodyPr anchor="ctr">
            <a:normAutofit/>
          </a:bodyPr>
          <a:lstStyle/>
          <a:p>
            <a:r>
              <a:rPr lang="en-US"/>
              <a:t>Elementary grants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636288" y="1042323"/>
            <a:ext cx="7165028" cy="3127146"/>
          </a:xfrm>
        </p:spPr>
        <p:txBody>
          <a:bodyPr anchor="ctr">
            <a:noAutofit/>
          </a:bodyPr>
          <a:lstStyle/>
          <a:p>
            <a:pPr marL="0" indent="0">
              <a:lnSpc>
                <a:spcPct val="110000"/>
              </a:lnSpc>
              <a:buNone/>
            </a:pPr>
            <a:r>
              <a:rPr lang="en-US" sz="1600" dirty="0"/>
              <a:t>There are two ways to apply for funding:  </a:t>
            </a:r>
          </a:p>
          <a:p>
            <a:pPr marL="342900" indent="-342900">
              <a:lnSpc>
                <a:spcPct val="110000"/>
              </a:lnSpc>
              <a:buClr>
                <a:srgbClr val="FFC000"/>
              </a:buClr>
              <a:buFont typeface="+mj-lt"/>
              <a:buAutoNum type="arabicPeriod"/>
            </a:pPr>
            <a:r>
              <a:rPr lang="en-US" sz="1600" dirty="0"/>
              <a:t>Traditional grant </a:t>
            </a:r>
          </a:p>
          <a:p>
            <a:pPr marL="342900" indent="-342900">
              <a:lnSpc>
                <a:spcPct val="110000"/>
              </a:lnSpc>
              <a:buClr>
                <a:srgbClr val="FFC000"/>
              </a:buClr>
              <a:buFont typeface="+mj-lt"/>
              <a:buAutoNum type="arabicPeriod"/>
            </a:pPr>
            <a:r>
              <a:rPr lang="en-US" sz="1600" dirty="0"/>
              <a:t>Crowdsourced fundraising</a:t>
            </a:r>
          </a:p>
          <a:p>
            <a:pPr marL="0" indent="0">
              <a:lnSpc>
                <a:spcPct val="110000"/>
              </a:lnSpc>
              <a:buNone/>
            </a:pPr>
            <a:r>
              <a:rPr lang="en-US" sz="1600" dirty="0"/>
              <a:t>Both applications are done online using the FoundationGive.com platform. </a:t>
            </a:r>
          </a:p>
          <a:p>
            <a:pPr marL="0" indent="0">
              <a:lnSpc>
                <a:spcPct val="110000"/>
              </a:lnSpc>
              <a:buNone/>
            </a:pPr>
            <a:r>
              <a:rPr lang="en-US" sz="1600" dirty="0">
                <a:solidFill>
                  <a:srgbClr val="FFC000"/>
                </a:solidFill>
                <a:hlinkClick r:id="rId2">
                  <a:extLst>
                    <a:ext uri="{A12FA001-AC4F-418D-AE19-62706E023703}">
                      <ahyp:hlinkClr xmlns:ahyp="http://schemas.microsoft.com/office/drawing/2018/hyperlinkcolor" val="tx"/>
                    </a:ext>
                  </a:extLst>
                </a:hlinkClick>
              </a:rPr>
              <a:t>Northshore Schools Foundation Request Funds</a:t>
            </a:r>
            <a:endParaRPr lang="en-US" sz="1600" dirty="0">
              <a:solidFill>
                <a:srgbClr val="FFC000"/>
              </a:solidFill>
            </a:endParaRPr>
          </a:p>
          <a:p>
            <a:pPr marL="0" indent="0">
              <a:lnSpc>
                <a:spcPct val="110000"/>
              </a:lnSpc>
              <a:buNone/>
            </a:pPr>
            <a:r>
              <a:rPr lang="en-US" sz="1600" dirty="0">
                <a:solidFill>
                  <a:srgbClr val="FFC000"/>
                </a:solidFill>
              </a:rPr>
              <a:t> </a:t>
            </a:r>
          </a:p>
          <a:p>
            <a:pPr marL="0" indent="0">
              <a:lnSpc>
                <a:spcPct val="110000"/>
              </a:lnSpc>
              <a:buNone/>
            </a:pPr>
            <a:r>
              <a:rPr lang="en-US" sz="1600" dirty="0"/>
              <a:t>Application deadlines for 2021-2022 school year are 8/30, 10/30, 12/30, 2/28, 4/30 and 6/30. </a:t>
            </a:r>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10" name="Picture 9">
            <a:extLst>
              <a:ext uri="{FF2B5EF4-FFF2-40B4-BE49-F238E27FC236}">
                <a16:creationId xmlns:a16="http://schemas.microsoft.com/office/drawing/2014/main" id="{EA61FF64-8481-40E8-89C3-14BF055BD34C}"/>
              </a:ext>
            </a:extLst>
          </p:cNvPr>
          <p:cNvPicPr>
            <a:picLocks noChangeAspect="1"/>
          </p:cNvPicPr>
          <p:nvPr/>
        </p:nvPicPr>
        <p:blipFill rotWithShape="1">
          <a:blip r:embed="rId4"/>
          <a:srcRect t="13432" b="9567"/>
          <a:stretch/>
        </p:blipFill>
        <p:spPr>
          <a:xfrm>
            <a:off x="204428" y="1008453"/>
            <a:ext cx="3936606" cy="3067157"/>
          </a:xfrm>
          <a:prstGeom prst="rect">
            <a:avLst/>
          </a:prstGeom>
        </p:spPr>
      </p:pic>
    </p:spTree>
    <p:extLst>
      <p:ext uri="{BB962C8B-B14F-4D97-AF65-F5344CB8AC3E}">
        <p14:creationId xmlns:p14="http://schemas.microsoft.com/office/powerpoint/2010/main" val="247165899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5" y="4169469"/>
            <a:ext cx="3241820" cy="1250288"/>
          </a:xfrm>
        </p:spPr>
        <p:txBody>
          <a:bodyPr anchor="ctr">
            <a:normAutofit/>
          </a:bodyPr>
          <a:lstStyle/>
          <a:p>
            <a:r>
              <a:rPr lang="en-US"/>
              <a:t>Elementary grants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683330" y="962558"/>
            <a:ext cx="7208921" cy="2422238"/>
          </a:xfrm>
        </p:spPr>
        <p:txBody>
          <a:bodyPr anchor="ctr">
            <a:noAutofit/>
          </a:bodyPr>
          <a:lstStyle/>
          <a:p>
            <a:pPr marL="0" indent="0">
              <a:lnSpc>
                <a:spcPct val="110000"/>
              </a:lnSpc>
              <a:buNone/>
            </a:pPr>
            <a:r>
              <a:rPr lang="en-US" u="sng" dirty="0"/>
              <a:t>Traditional Grant</a:t>
            </a:r>
          </a:p>
          <a:p>
            <a:pPr marL="0" indent="0">
              <a:lnSpc>
                <a:spcPct val="110000"/>
              </a:lnSpc>
              <a:buNone/>
            </a:pPr>
            <a:r>
              <a:rPr lang="en-US" sz="1600" dirty="0"/>
              <a:t>Elementary teachers and staff can request funds for classroom grants up to $1000.  The grant award is funded 100% by the Foundation. Step-by-step instructions are found on the website. </a:t>
            </a:r>
          </a:p>
          <a:p>
            <a:pPr marL="0" indent="0">
              <a:lnSpc>
                <a:spcPct val="110000"/>
              </a:lnSpc>
              <a:buNone/>
            </a:pPr>
            <a:r>
              <a:rPr lang="en-US" sz="1600" dirty="0">
                <a:solidFill>
                  <a:srgbClr val="FFC000"/>
                </a:solidFill>
                <a:hlinkClick r:id="rId2">
                  <a:extLst>
                    <a:ext uri="{A12FA001-AC4F-418D-AE19-62706E023703}">
                      <ahyp:hlinkClr xmlns:ahyp="http://schemas.microsoft.com/office/drawing/2018/hyperlinkcolor" val="tx"/>
                    </a:ext>
                  </a:extLst>
                </a:hlinkClick>
              </a:rPr>
              <a:t>Northshore Schools Foundation Request Funds</a:t>
            </a:r>
            <a:endParaRPr lang="en-US" sz="1600" dirty="0">
              <a:solidFill>
                <a:srgbClr val="FFC000"/>
              </a:solidFill>
            </a:endParaRPr>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10" name="Picture 9">
            <a:extLst>
              <a:ext uri="{FF2B5EF4-FFF2-40B4-BE49-F238E27FC236}">
                <a16:creationId xmlns:a16="http://schemas.microsoft.com/office/drawing/2014/main" id="{B810C66F-70F1-43B0-8234-50127905113A}"/>
              </a:ext>
            </a:extLst>
          </p:cNvPr>
          <p:cNvPicPr>
            <a:picLocks noChangeAspect="1"/>
          </p:cNvPicPr>
          <p:nvPr/>
        </p:nvPicPr>
        <p:blipFill rotWithShape="1">
          <a:blip r:embed="rId4"/>
          <a:srcRect t="13432" b="9567"/>
          <a:stretch/>
        </p:blipFill>
        <p:spPr>
          <a:xfrm>
            <a:off x="204428" y="1008453"/>
            <a:ext cx="3936606" cy="3067157"/>
          </a:xfrm>
          <a:prstGeom prst="rect">
            <a:avLst/>
          </a:prstGeom>
        </p:spPr>
      </p:pic>
    </p:spTree>
    <p:extLst>
      <p:ext uri="{BB962C8B-B14F-4D97-AF65-F5344CB8AC3E}">
        <p14:creationId xmlns:p14="http://schemas.microsoft.com/office/powerpoint/2010/main" val="365187763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2353C10-DEBE-44EC-B423-20168D20543D}"/>
              </a:ext>
            </a:extLst>
          </p:cNvPr>
          <p:cNvSpPr>
            <a:spLocks noGrp="1"/>
          </p:cNvSpPr>
          <p:nvPr>
            <p:ph type="title"/>
          </p:nvPr>
        </p:nvSpPr>
        <p:spPr>
          <a:xfrm>
            <a:off x="812205" y="4169469"/>
            <a:ext cx="3241820" cy="1250288"/>
          </a:xfrm>
        </p:spPr>
        <p:txBody>
          <a:bodyPr anchor="ctr">
            <a:normAutofit/>
          </a:bodyPr>
          <a:lstStyle/>
          <a:p>
            <a:r>
              <a:rPr lang="en-US"/>
              <a:t>Elementary grants</a:t>
            </a:r>
          </a:p>
        </p:txBody>
      </p:sp>
      <p:cxnSp>
        <p:nvCxnSpPr>
          <p:cNvPr id="34" name="Straight Connector 3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3489F02B-BF32-4B66-929E-2A896674A39B}"/>
              </a:ext>
            </a:extLst>
          </p:cNvPr>
          <p:cNvSpPr>
            <a:spLocks noGrp="1"/>
          </p:cNvSpPr>
          <p:nvPr>
            <p:ph idx="1"/>
          </p:nvPr>
        </p:nvSpPr>
        <p:spPr>
          <a:xfrm>
            <a:off x="4594747" y="1008453"/>
            <a:ext cx="7259440" cy="2495655"/>
          </a:xfrm>
        </p:spPr>
        <p:txBody>
          <a:bodyPr anchor="ctr">
            <a:noAutofit/>
          </a:bodyPr>
          <a:lstStyle/>
          <a:p>
            <a:pPr marL="0" indent="0">
              <a:lnSpc>
                <a:spcPct val="110000"/>
              </a:lnSpc>
              <a:buNone/>
            </a:pPr>
            <a:r>
              <a:rPr lang="en-US" u="sng" dirty="0"/>
              <a:t>NorthshoreGives/Crowdsourced Funding</a:t>
            </a:r>
          </a:p>
          <a:p>
            <a:pPr marL="0" indent="0">
              <a:lnSpc>
                <a:spcPct val="110000"/>
              </a:lnSpc>
              <a:buNone/>
            </a:pPr>
            <a:r>
              <a:rPr lang="en-US" sz="1600" dirty="0"/>
              <a:t>Great for (but not limited to) projects that exceed the $1000 grant limit. Crowdsource-funded projects will seek donors directly by creating a fundraising campaign that can run between 2-6 weeks.  The Foundation may decide to provide funding for your project if the crowdsourcing does not reach the needed amount.</a:t>
            </a:r>
          </a:p>
          <a:p>
            <a:pPr marL="0" indent="0">
              <a:lnSpc>
                <a:spcPct val="110000"/>
              </a:lnSpc>
              <a:buNone/>
            </a:pPr>
            <a:r>
              <a:rPr lang="en-US" sz="1600" dirty="0"/>
              <a:t>Step-by-step instructions are found on the website. </a:t>
            </a:r>
          </a:p>
          <a:p>
            <a:pPr marL="0" indent="0">
              <a:lnSpc>
                <a:spcPct val="110000"/>
              </a:lnSpc>
              <a:buNone/>
            </a:pPr>
            <a:r>
              <a:rPr lang="en-US" sz="1600" dirty="0">
                <a:solidFill>
                  <a:srgbClr val="FFC000"/>
                </a:solidFill>
                <a:hlinkClick r:id="rId2">
                  <a:extLst>
                    <a:ext uri="{A12FA001-AC4F-418D-AE19-62706E023703}">
                      <ahyp:hlinkClr xmlns:ahyp="http://schemas.microsoft.com/office/drawing/2018/hyperlinkcolor" val="tx"/>
                    </a:ext>
                  </a:extLst>
                </a:hlinkClick>
              </a:rPr>
              <a:t>Northshore Schools Foundation Request Funds</a:t>
            </a:r>
            <a:endParaRPr lang="en-US" sz="1600" dirty="0">
              <a:solidFill>
                <a:srgbClr val="FFC000"/>
              </a:solidFill>
            </a:endParaRPr>
          </a:p>
        </p:txBody>
      </p:sp>
      <p:pic>
        <p:nvPicPr>
          <p:cNvPr id="36" name="Picture 3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9" name="Picture 8">
            <a:extLst>
              <a:ext uri="{FF2B5EF4-FFF2-40B4-BE49-F238E27FC236}">
                <a16:creationId xmlns:a16="http://schemas.microsoft.com/office/drawing/2014/main" id="{603B7F2D-9077-4ACF-B3F5-EBC915AE9294}"/>
              </a:ext>
            </a:extLst>
          </p:cNvPr>
          <p:cNvPicPr>
            <a:picLocks noChangeAspect="1"/>
          </p:cNvPicPr>
          <p:nvPr/>
        </p:nvPicPr>
        <p:blipFill rotWithShape="1">
          <a:blip r:embed="rId4"/>
          <a:srcRect t="13432" b="9567"/>
          <a:stretch/>
        </p:blipFill>
        <p:spPr>
          <a:xfrm>
            <a:off x="204428" y="1008453"/>
            <a:ext cx="3936606" cy="3067157"/>
          </a:xfrm>
          <a:prstGeom prst="rect">
            <a:avLst/>
          </a:prstGeom>
        </p:spPr>
      </p:pic>
    </p:spTree>
    <p:extLst>
      <p:ext uri="{BB962C8B-B14F-4D97-AF65-F5344CB8AC3E}">
        <p14:creationId xmlns:p14="http://schemas.microsoft.com/office/powerpoint/2010/main" val="213344018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D44D2061A2EF4C8D69832D3BE52422" ma:contentTypeVersion="4" ma:contentTypeDescription="Create a new document." ma:contentTypeScope="" ma:versionID="258b059bd2e304585e6adedb06ea09d4">
  <xsd:schema xmlns:xsd="http://www.w3.org/2001/XMLSchema" xmlns:xs="http://www.w3.org/2001/XMLSchema" xmlns:p="http://schemas.microsoft.com/office/2006/metadata/properties" xmlns:ns2="55c0c748-e78a-4050-a096-3d6b9c20bcfb" targetNamespace="http://schemas.microsoft.com/office/2006/metadata/properties" ma:root="true" ma:fieldsID="1e5d755990160fe20817684102f05eee" ns2:_="">
    <xsd:import namespace="55c0c748-e78a-4050-a096-3d6b9c20bc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c0c748-e78a-4050-a096-3d6b9c20bc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33A5BB-C0D7-456A-BEC2-146FFD8A46A9}">
  <ds:schemaRefs>
    <ds:schemaRef ds:uri="http://schemas.microsoft.com/office/2006/documentManagement/types"/>
    <ds:schemaRef ds:uri="http://schemas.microsoft.com/office/infopath/2007/PartnerControls"/>
    <ds:schemaRef ds:uri="http://purl.org/dc/terms/"/>
    <ds:schemaRef ds:uri="http://www.w3.org/XML/1998/namespace"/>
    <ds:schemaRef ds:uri="http://schemas.microsoft.com/office/2006/metadata/properties"/>
    <ds:schemaRef ds:uri="http://purl.org/dc/elements/1.1/"/>
    <ds:schemaRef ds:uri="55c0c748-e78a-4050-a096-3d6b9c20bcfb"/>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0CE5DBCF-C3FD-4AE2-BDD8-58A397DF5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c0c748-e78a-4050-a096-3d6b9c20bc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1F2E30-B10C-4279-B64B-C96D3A3B6A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180</TotalTime>
  <Words>1294</Words>
  <Application>Microsoft Office PowerPoint</Application>
  <PresentationFormat>Widescreen</PresentationFormat>
  <Paragraphs>120</Paragraphs>
  <Slides>26</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Gill Sans MT</vt:lpstr>
      <vt:lpstr>Wingdings</vt:lpstr>
      <vt:lpstr>Gallery</vt:lpstr>
      <vt:lpstr>guide to the foundation  What we fund  how we are funded  how to get money</vt:lpstr>
      <vt:lpstr>What DOES the Foundation FUND?</vt:lpstr>
      <vt:lpstr>How is the foundation funded?</vt:lpstr>
      <vt:lpstr>How is the foundation funded?</vt:lpstr>
      <vt:lpstr>Staying connected with the foundation</vt:lpstr>
      <vt:lpstr>Staying connected with the foundation</vt:lpstr>
      <vt:lpstr>Elementary grants</vt:lpstr>
      <vt:lpstr>Elementary grants</vt:lpstr>
      <vt:lpstr>Elementary grants</vt:lpstr>
      <vt:lpstr>Elementary grants</vt:lpstr>
      <vt:lpstr>Elementary projects funded</vt:lpstr>
      <vt:lpstr>middle school grants</vt:lpstr>
      <vt:lpstr>middle school grants</vt:lpstr>
      <vt:lpstr>middle school grants</vt:lpstr>
      <vt:lpstr>Middle school grants</vt:lpstr>
      <vt:lpstr>middle school projects funded</vt:lpstr>
      <vt:lpstr>high school grants</vt:lpstr>
      <vt:lpstr>high school grants</vt:lpstr>
      <vt:lpstr>high school grants</vt:lpstr>
      <vt:lpstr>High school grants</vt:lpstr>
      <vt:lpstr>high school projects funded</vt:lpstr>
      <vt:lpstr>Preparing a Crowd-sourced application</vt:lpstr>
      <vt:lpstr>Preparing a grant application?</vt:lpstr>
      <vt:lpstr>Ambassador take-aways</vt:lpstr>
      <vt:lpstr>Educator take-aways</vt:lpstr>
      <vt:lpstr>Thank you for your partnership!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2021-2022 classroom grant guide</dc:title>
  <dc:creator>Anna Flora</dc:creator>
  <cp:lastModifiedBy>Danielle Dolbec</cp:lastModifiedBy>
  <cp:revision>47</cp:revision>
  <dcterms:created xsi:type="dcterms:W3CDTF">2019-10-08T06:45:15Z</dcterms:created>
  <dcterms:modified xsi:type="dcterms:W3CDTF">2021-08-18T17:48:26Z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0x010100E2D44D2061A2EF4C8D69832D3BE52422</vt:lpwstr>
  </property>
  <property fmtid="{D5CDD505-2E9C-101B-9397-08002B2CF9AE}" pid="3" name="ComplianceAssetId">
    <vt:lpwstr/>
  </property>
  <property fmtid="{D5CDD505-2E9C-101B-9397-08002B2CF9AE}" pid="4" name="_ExtendedDescription">
    <vt:lpwstr/>
  </property>
  <property fmtid="{D5CDD505-2E9C-101B-9397-08002B2CF9AE}" pid="5" name="xd_Signature">
    <vt:bool>false</vt:bool>
  </property>
  <property fmtid="{D5CDD505-2E9C-101B-9397-08002B2CF9AE}" pid="6" name="xd_ProgID">
    <vt:lpwstr/>
  </property>
  <property fmtid="{D5CDD505-2E9C-101B-9397-08002B2CF9AE}" pid="7" name="TemplateUrl">
    <vt:lpwstr/>
  </property>
</Properties>
</file>